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8" r:id="rId5"/>
    <p:sldId id="269" r:id="rId6"/>
    <p:sldId id="264" r:id="rId7"/>
    <p:sldId id="265" r:id="rId8"/>
    <p:sldId id="270" r:id="rId9"/>
    <p:sldId id="262" r:id="rId10"/>
    <p:sldId id="263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ZDROWIE Z ŁĄKI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pl" dirty="0" smtClean="0"/>
              <a:t>WIE 2021_ZDROWIE Z ŁĄKI_</a:t>
            </a:r>
            <a:r>
              <a:rPr lang="pl-PL" dirty="0"/>
              <a:t>Regionalny Konkurs o Dolinie </a:t>
            </a:r>
            <a:r>
              <a:rPr lang="pl-PL" dirty="0" err="1" smtClean="0"/>
              <a:t>Baryczy_Magdalena</a:t>
            </a:r>
            <a:r>
              <a:rPr lang="pl-PL" dirty="0" smtClean="0"/>
              <a:t> </a:t>
            </a:r>
            <a:r>
              <a:rPr lang="pl-PL" dirty="0" err="1" smtClean="0"/>
              <a:t>Pietrzykowska_kl</a:t>
            </a:r>
            <a:r>
              <a:rPr lang="pl-PL" dirty="0" smtClean="0"/>
              <a:t>. 4_S.P. nr 2 w Twardogórze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0" y="1912689"/>
            <a:ext cx="6858002" cy="1501629"/>
          </a:xfrm>
        </p:spPr>
        <p:txBody>
          <a:bodyPr rtlCol="0">
            <a:normAutofit fontScale="90000"/>
          </a:bodyPr>
          <a:lstStyle/>
          <a:p>
            <a:pPr rtl="0"/>
            <a:r>
              <a:rPr lang="pl" dirty="0" smtClean="0"/>
              <a:t>DZIĘKUJĘ ZA UWAGĘ</a:t>
            </a:r>
            <a:br>
              <a:rPr lang="pl" dirty="0" smtClean="0"/>
            </a:br>
            <a:r>
              <a:rPr lang="pl" dirty="0" smtClean="0"/>
              <a:t>ZAPRASZAM NA ŁĄKĘ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414318"/>
            <a:ext cx="6707190" cy="1889202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pl-PL" dirty="0" smtClean="0"/>
              <a:t>MAGDALENA PIETRZYKOWSKA</a:t>
            </a:r>
          </a:p>
          <a:p>
            <a:pPr rtl="0"/>
            <a:r>
              <a:rPr lang="pl-PL" dirty="0" smtClean="0"/>
              <a:t>KL. IV c S.P. nr 2 im. JANA PAWŁA II</a:t>
            </a:r>
          </a:p>
          <a:p>
            <a:pPr rtl="0"/>
            <a:r>
              <a:rPr lang="pl-PL" dirty="0" smtClean="0"/>
              <a:t>W TWARDOGÓRZE</a:t>
            </a:r>
          </a:p>
          <a:p>
            <a:pPr rtl="0"/>
            <a:r>
              <a:rPr lang="pl-PL" dirty="0" smtClean="0"/>
              <a:t>Źródła: teksty własne, zdjęcia wykonane samodzielnie poza zdjęciami ze spektaklu Dziady II i mojego zdjęcia w wianku z mniszka lekarskiego, które są z rodzinnego archiwum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ZDROWIE Z ŁĄKI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STOKROTKA – mały kwiatek</a:t>
            </a:r>
            <a:endParaRPr dirty="0"/>
          </a:p>
          <a:p>
            <a:pPr rtl="0"/>
            <a:r>
              <a:rPr lang="pl-PL" dirty="0" smtClean="0"/>
              <a:t>MIĘTA- czuć do kogoś miętę</a:t>
            </a:r>
            <a:endParaRPr dirty="0"/>
          </a:p>
          <a:p>
            <a:pPr rtl="0"/>
            <a:r>
              <a:rPr lang="pl-PL" dirty="0" smtClean="0"/>
              <a:t>NAWŁOĆ – dobry schowek</a:t>
            </a:r>
          </a:p>
          <a:p>
            <a:pPr rtl="0"/>
            <a:r>
              <a:rPr lang="pl-PL" dirty="0" smtClean="0"/>
              <a:t>MNISZEK LEKARSKI – mój pierwszy zbiór</a:t>
            </a:r>
          </a:p>
          <a:p>
            <a:pPr rtl="0"/>
            <a:r>
              <a:rPr lang="pl-PL" dirty="0" smtClean="0"/>
              <a:t>POKRZYWA – parzy</a:t>
            </a:r>
          </a:p>
          <a:p>
            <a:pPr rtl="0"/>
            <a:r>
              <a:rPr lang="pl-PL" dirty="0" smtClean="0"/>
              <a:t>WROTYCZ – środek na komary</a:t>
            </a:r>
          </a:p>
          <a:p>
            <a:pPr rtl="0"/>
            <a:r>
              <a:rPr lang="pl-PL" dirty="0" smtClean="0"/>
              <a:t>ŁĄKA – zielono mi</a:t>
            </a:r>
          </a:p>
          <a:p>
            <a:pPr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STOKROTKA</a:t>
            </a:r>
            <a:endParaRPr lang="pl" dirty="0"/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052423" y="4645741"/>
            <a:ext cx="4368980" cy="140109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dirty="0" smtClean="0"/>
              <a:t>Stokrotki rosną nawet jesienią. Widziałam je również w cieplejsze dni zimowe. Łatwo robi się z nich wianki i bukieciki. Często zdobią głowy dziewczynek idących do I Komunii Świętej. W Boże Ciało zrywam je do koszyczka i sypię podczas procesji.</a:t>
            </a:r>
            <a:endParaRPr lang="en-US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>
          <a:xfrm>
            <a:off x="6992850" y="2004906"/>
            <a:ext cx="3935413" cy="2571750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half" idx="19"/>
          </p:nvPr>
        </p:nvSpPr>
        <p:spPr>
          <a:xfrm>
            <a:off x="5421403" y="4762119"/>
            <a:ext cx="6415921" cy="1605430"/>
          </a:xfrm>
        </p:spPr>
        <p:txBody>
          <a:bodyPr rtlCol="0">
            <a:normAutofit fontScale="25000" lnSpcReduction="20000"/>
          </a:bodyPr>
          <a:lstStyle/>
          <a:p>
            <a:r>
              <a:rPr lang="pl-PL" sz="6400" dirty="0"/>
              <a:t>Zupa ze stokrotek – przepis:</a:t>
            </a:r>
          </a:p>
          <a:p>
            <a:r>
              <a:rPr lang="pl-PL" sz="6400" dirty="0"/>
              <a:t>Składniki: dwie duże garście stokrotek, najlepiej kwiatów, kostkę rosołową, przyprawy</a:t>
            </a:r>
          </a:p>
          <a:p>
            <a:r>
              <a:rPr lang="pl-PL" sz="6400" dirty="0"/>
              <a:t>Wykonanie: Stokrotki pokroić, zagotować wodę, wrzucić kostkę rosołową, wsypać stokrotki, doprawić do smaku. Zagotować i pyszna zupka na podwieczorek gotowa.</a:t>
            </a:r>
            <a:endParaRPr lang="en-US" sz="6400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MIĘTA</a:t>
            </a:r>
            <a:endParaRPr lang="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9" name="Tekst — symbol zastępczy 8"/>
          <p:cNvSpPr>
            <a:spLocks noGrp="1"/>
          </p:cNvSpPr>
          <p:nvPr>
            <p:ph type="body" sz="half" idx="2"/>
          </p:nvPr>
        </p:nvSpPr>
        <p:spPr>
          <a:xfrm>
            <a:off x="947651" y="4947405"/>
            <a:ext cx="3030761" cy="914400"/>
          </a:xfrm>
        </p:spPr>
        <p:txBody>
          <a:bodyPr rtlCol="0">
            <a:noAutofit/>
          </a:bodyPr>
          <a:lstStyle/>
          <a:p>
            <a:pPr rtl="0"/>
            <a:r>
              <a:rPr lang="pl-PL" sz="1400" b="1" dirty="0" smtClean="0"/>
              <a:t>Herbata z mięty: liście mięty zalej gorącą wodą, przykryj i czekaj aż się zaparzy. Gotową herbatę miętową można kupić w aptece.</a:t>
            </a:r>
            <a:endParaRPr lang="en-US" sz="1400" b="1" dirty="0"/>
          </a:p>
        </p:txBody>
      </p:sp>
      <p:sp>
        <p:nvSpPr>
          <p:cNvPr id="13" name="Tekst — symbol zastępczy 12"/>
          <p:cNvSpPr>
            <a:spLocks noGrp="1"/>
          </p:cNvSpPr>
          <p:nvPr>
            <p:ph type="body" sz="half" idx="21"/>
          </p:nvPr>
        </p:nvSpPr>
        <p:spPr>
          <a:xfrm>
            <a:off x="4355869" y="4947405"/>
            <a:ext cx="3541221" cy="914400"/>
          </a:xfrm>
        </p:spPr>
        <p:txBody>
          <a:bodyPr rtlCol="0">
            <a:normAutofit fontScale="92500" lnSpcReduction="10000"/>
          </a:bodyPr>
          <a:lstStyle/>
          <a:p>
            <a:r>
              <a:rPr lang="pl-PL" b="1" dirty="0" smtClean="0"/>
              <a:t>Przepis na lemoniadę: </a:t>
            </a:r>
            <a:r>
              <a:rPr lang="pl-PL" b="1" dirty="0"/>
              <a:t>do dzbanka z wodą wciśnij pół cytryny, dodaj łyżkę cukru i listki ś</a:t>
            </a:r>
            <a:r>
              <a:rPr lang="pl-PL" b="1" dirty="0" smtClean="0"/>
              <a:t>wieżej </a:t>
            </a:r>
            <a:r>
              <a:rPr lang="pl-PL" b="1" dirty="0"/>
              <a:t>mięty. Wszystko wymieszaj. </a:t>
            </a:r>
          </a:p>
          <a:p>
            <a:pPr rtl="0"/>
            <a:endParaRPr lang="en-US" dirty="0"/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14" name="Tekst — symbol zastępczy 13"/>
          <p:cNvSpPr>
            <a:spLocks noGrp="1"/>
          </p:cNvSpPr>
          <p:nvPr>
            <p:ph type="body" sz="half" idx="22"/>
          </p:nvPr>
        </p:nvSpPr>
        <p:spPr>
          <a:xfrm>
            <a:off x="8209081" y="4947405"/>
            <a:ext cx="3096227" cy="914400"/>
          </a:xfrm>
        </p:spPr>
        <p:txBody>
          <a:bodyPr rtlCol="0">
            <a:noAutofit/>
          </a:bodyPr>
          <a:lstStyle/>
          <a:p>
            <a:pPr rtl="0"/>
            <a:r>
              <a:rPr lang="pl-PL" b="1" dirty="0" smtClean="0"/>
              <a:t>Bukiet z mięty, albo mięta w doniczce jest nie tylko ozdobą, ale pięknie pachnie.</a:t>
            </a:r>
            <a:endParaRPr lang="en-US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555375" y="1870811"/>
            <a:ext cx="2895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Kiedy boli mnie brzuch  Babcia zaparza mi herbatę miętową i pomaga. Jak jest bardzo gorąco robimy lemoniadę z miętą z ogrodu lub lody miętowe. Są pyszne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598599"/>
          </a:xfrm>
        </p:spPr>
        <p:txBody>
          <a:bodyPr rtlCol="0"/>
          <a:lstStyle/>
          <a:p>
            <a:pPr rtl="0"/>
            <a:r>
              <a:rPr lang="pl" dirty="0" smtClean="0"/>
              <a:t>NAWŁOĆ</a:t>
            </a:r>
            <a:endParaRPr lang="pl" dirty="0"/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/>
      </p:pic>
      <p:pic>
        <p:nvPicPr>
          <p:cNvPr id="5" name="Symbol zastępczy obrazu 4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5694"/>
          <a:stretch>
            <a:fillRect/>
          </a:stretch>
        </p:blipFill>
        <p:spPr/>
      </p:pic>
      <p:sp>
        <p:nvSpPr>
          <p:cNvPr id="10" name="Symbol zastępczy tekstu 9"/>
          <p:cNvSpPr>
            <a:spLocks noGrp="1"/>
          </p:cNvSpPr>
          <p:nvPr>
            <p:ph type="body" sz="half" idx="21"/>
          </p:nvPr>
        </p:nvSpPr>
        <p:spPr>
          <a:xfrm>
            <a:off x="9066213" y="1020193"/>
            <a:ext cx="2488477" cy="4713529"/>
          </a:xfrm>
        </p:spPr>
        <p:txBody>
          <a:bodyPr rtlCol="0">
            <a:normAutofit/>
          </a:bodyPr>
          <a:lstStyle/>
          <a:p>
            <a:pPr rtl="0"/>
            <a:r>
              <a:rPr lang="pl-PL" sz="1800" b="1" dirty="0" smtClean="0"/>
              <a:t>Wśród nawłoci łatwo się ukryć. Długo ma piękny, żółty kolor i nadaje się do zdobienia różnych miejsc. Ostatnio wykorzystałam ją jako dekorację na przedstawienie „Dziady II”. </a:t>
            </a:r>
            <a:endParaRPr lang="pl-PL" sz="1800" b="1" dirty="0"/>
          </a:p>
          <a:p>
            <a:pPr rtl="0"/>
            <a:r>
              <a:rPr lang="pl-PL" sz="1800" b="1" dirty="0" smtClean="0"/>
              <a:t>Pomaga przy leczeniu nerek. Dodaje się ją do kąpieli.</a:t>
            </a:r>
            <a:endParaRPr lang="en-US" sz="1800" b="1" dirty="0"/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r="6670"/>
          <a:stretch>
            <a:fillRect/>
          </a:stretch>
        </p:blipFill>
        <p:spPr>
          <a:xfrm>
            <a:off x="5556305" y="529603"/>
            <a:ext cx="2993366" cy="2305338"/>
          </a:xfr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MNISZEK LEKARSKI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415845"/>
            <a:ext cx="4956048" cy="108923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pl-PL" dirty="0" smtClean="0"/>
              <a:t>Pięknie wygląda na łące i jako wianek na głowie. „Dmuchawiec” to super zabawa. Warto pomyśleć życzenie i zdmuchnąć ten biały puch, a na pewno się spełni.</a:t>
            </a:r>
            <a:endParaRPr lang="en-US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2" y="2635045"/>
            <a:ext cx="4635500" cy="3346654"/>
          </a:xfrm>
        </p:spPr>
      </p:pic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032387"/>
            <a:ext cx="4956048" cy="1472688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pl-PL" dirty="0" smtClean="0"/>
              <a:t>25.06.2018 mniszek był moją pierwszą rośliną do zielnika. Zalecany jest w schorzeniach wątroby oraz nerek. Można pić wykonany z niego napar. Babcia je łodygi mniszka i dodaje je też do sałatek,  Wujek robi nalewkę.</a:t>
            </a:r>
            <a:endParaRPr lang="en-US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8" y="2505075"/>
            <a:ext cx="4635499" cy="347662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POKRZYWA</a:t>
            </a:r>
            <a:endParaRPr lang="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754980"/>
            <a:ext cx="5762625" cy="432196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232073" y="1754980"/>
            <a:ext cx="3624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Miód pokrzywowy jest pyszny i zdrowy.</a:t>
            </a:r>
          </a:p>
          <a:p>
            <a:r>
              <a:rPr lang="pl-PL" dirty="0" smtClean="0"/>
              <a:t>Prababcia </a:t>
            </a:r>
            <a:r>
              <a:rPr lang="pl-PL" dirty="0"/>
              <a:t>mówiła, że bicie miętą pomaga na reumatyzm i nie należy przejmować się bąblami</a:t>
            </a:r>
            <a:r>
              <a:rPr lang="pl-PL" dirty="0" smtClean="0"/>
              <a:t>.</a:t>
            </a:r>
          </a:p>
          <a:p>
            <a:r>
              <a:rPr lang="pl-PL" dirty="0"/>
              <a:t>Ciocia opowiadała, że kiedyś często jadali zupę z pokrzyw. Liście </a:t>
            </a:r>
            <a:r>
              <a:rPr lang="pl-PL" dirty="0" smtClean="0"/>
              <a:t>pokrzywy </a:t>
            </a:r>
            <a:r>
              <a:rPr lang="pl-PL" dirty="0"/>
              <a:t>się gotowało, przyprawiało i jadło z pokrojonymi gotowanymi jajkami i chlebem.</a:t>
            </a:r>
            <a:endParaRPr lang="en-US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837666"/>
          </a:xfrm>
        </p:spPr>
        <p:txBody>
          <a:bodyPr rtlCol="0"/>
          <a:lstStyle/>
          <a:p>
            <a:pPr rtl="0"/>
            <a:r>
              <a:rPr lang="pl" dirty="0" smtClean="0"/>
              <a:t>WROTYCZ</a:t>
            </a:r>
            <a:endParaRPr lang="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114425"/>
            <a:ext cx="6172200" cy="4629150"/>
          </a:xfrm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2433485"/>
            <a:ext cx="3840480" cy="3510116"/>
          </a:xfrm>
        </p:spPr>
        <p:txBody>
          <a:bodyPr rtlCol="0">
            <a:normAutofit/>
          </a:bodyPr>
          <a:lstStyle/>
          <a:p>
            <a:pPr rtl="0"/>
            <a:r>
              <a:rPr lang="pl-PL" sz="2000" b="1" dirty="0" smtClean="0"/>
              <a:t>Jest doskonały do bukietów. Długo stoi w wazonie. Wieczorami wrzucamy go do ogniska – odstrasza komary.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ŁĄKA</a:t>
            </a:r>
            <a:endParaRPr lang="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>
          <a:xfrm>
            <a:off x="5546780" y="3372695"/>
            <a:ext cx="2993366" cy="2305338"/>
          </a:xfrm>
        </p:spPr>
      </p:pic>
      <p:sp>
        <p:nvSpPr>
          <p:cNvPr id="4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8828117" y="2484992"/>
            <a:ext cx="2793076" cy="3193041"/>
          </a:xfrm>
        </p:spPr>
        <p:txBody>
          <a:bodyPr rtlCol="0">
            <a:noAutofit/>
          </a:bodyPr>
          <a:lstStyle/>
          <a:p>
            <a:pPr rtl="0"/>
            <a:r>
              <a:rPr lang="pl-PL" sz="2000" b="1" dirty="0" smtClean="0"/>
              <a:t>Samo przebywanie na łące jest zdrowe. Uspakaja, powoduje, że jesteśmy szczęśliwi, otoczeni pięknem przyrody, zapachami i różnymi odgłosami natury.</a:t>
            </a:r>
            <a:endParaRPr lang="en-US" sz="2000" b="1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679</TotalTime>
  <Words>500</Words>
  <Application>Microsoft Office PowerPoint</Application>
  <PresentationFormat>Panoramiczny</PresentationFormat>
  <Paragraphs>39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Ilustracja natury 16:9</vt:lpstr>
      <vt:lpstr>ZDROWIE Z ŁĄKI</vt:lpstr>
      <vt:lpstr>ZDROWIE Z ŁĄKI</vt:lpstr>
      <vt:lpstr>STOKROTKA</vt:lpstr>
      <vt:lpstr>MIĘTA</vt:lpstr>
      <vt:lpstr>NAWŁOĆ</vt:lpstr>
      <vt:lpstr>MNISZEK LEKARSKI</vt:lpstr>
      <vt:lpstr>POKRZYWA</vt:lpstr>
      <vt:lpstr>WROTYCZ</vt:lpstr>
      <vt:lpstr>ŁĄKA</vt:lpstr>
      <vt:lpstr>DZIĘKUJĘ ZA UWAGĘ ZAPRASZAM NA ŁĄKĘ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 Z ŁĄKI</dc:title>
  <dc:creator>Bożena Hołubka</dc:creator>
  <cp:lastModifiedBy>Bożena Hołubka</cp:lastModifiedBy>
  <cp:revision>22</cp:revision>
  <dcterms:created xsi:type="dcterms:W3CDTF">2021-09-15T14:57:44Z</dcterms:created>
  <dcterms:modified xsi:type="dcterms:W3CDTF">2021-10-17T15:11:33Z</dcterms:modified>
</cp:coreProperties>
</file>