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71DB9-E87D-4BAE-ABDB-CF156FF9C79F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78B11-FBA9-4CB4-BA07-5ADAB2344B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06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1713424-86FB-499B-A894-A27D4D420E9C}" type="datetimeFigureOut">
              <a:rPr lang="pl-PL" smtClean="0"/>
              <a:pPr/>
              <a:t>31.10.2022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9DAFC8-CDCB-4C56-9766-50586A095D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2368862"/>
          </a:xfrm>
        </p:spPr>
        <p:txBody>
          <a:bodyPr>
            <a:normAutofit/>
          </a:bodyPr>
          <a:lstStyle/>
          <a:p>
            <a:r>
              <a:rPr lang="pl-PL" dirty="0" smtClean="0"/>
              <a:t>POCZUJ KLIMAT W DOLINIE BARYCZY</a:t>
            </a:r>
            <a:endParaRPr lang="pl-PL" dirty="0"/>
          </a:p>
        </p:txBody>
      </p:sp>
      <p:pic>
        <p:nvPicPr>
          <p:cNvPr id="4" name="Obraz 3" descr="IMG_0287.JPG"/>
          <p:cNvPicPr>
            <a:picLocks noChangeAspect="1"/>
          </p:cNvPicPr>
          <p:nvPr/>
        </p:nvPicPr>
        <p:blipFill>
          <a:blip r:embed="rId2" cstate="print"/>
          <a:srcRect l="6306" t="1923"/>
          <a:stretch>
            <a:fillRect/>
          </a:stretch>
        </p:blipFill>
        <p:spPr>
          <a:xfrm rot="4491813">
            <a:off x="5142275" y="2417422"/>
            <a:ext cx="3095489" cy="3541954"/>
          </a:xfrm>
          <a:prstGeom prst="rect">
            <a:avLst/>
          </a:prstGeom>
        </p:spPr>
      </p:pic>
      <p:pic>
        <p:nvPicPr>
          <p:cNvPr id="5" name="Obraz 4" descr="IMG_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34238">
            <a:off x="392598" y="3319752"/>
            <a:ext cx="3351685" cy="2513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r>
              <a:rPr lang="pl-PL" dirty="0" smtClean="0"/>
              <a:t>Witam wszystkich, którzy chcą przeżyć cudowne chwile na łonie natury. Zapraszam do Doliny Baryczy, miejsca jak z bajki. Możemy udać się na spacer i obserwować ptaki, pojeździć rowerem Trasą Dawnej Kolejki Wąskotorowej i wiele innych więc nie zastanawiać się tylko ruszać- zapraszam!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RUINY PAŁACU HATZFELDÓW</a:t>
            </a:r>
            <a:endParaRPr lang="pl-PL" dirty="0"/>
          </a:p>
        </p:txBody>
      </p:sp>
      <p:pic>
        <p:nvPicPr>
          <p:cNvPr id="8" name="Symbol zastępczy obrazu 7" descr="IMG_0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1581"/>
            <a:ext cx="3657600" cy="2743200"/>
          </a:xfrm>
        </p:spPr>
      </p:pic>
      <p:sp>
        <p:nvSpPr>
          <p:cNvPr id="7" name="Symbol zastępczy tekstu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Najpierw proponuję zwiedzić Ruiny  Pałacu </a:t>
            </a:r>
            <a:r>
              <a:rPr lang="pl-PL" sz="1400" dirty="0" err="1" smtClean="0"/>
              <a:t>Hatzfeldów</a:t>
            </a:r>
            <a:r>
              <a:rPr lang="pl-PL" sz="1400" dirty="0" smtClean="0"/>
              <a:t> w Żmigrodzie. Barokowy  pałac wart zobaczenia</a:t>
            </a:r>
            <a:endParaRPr lang="pl-PL" sz="1400" dirty="0"/>
          </a:p>
        </p:txBody>
      </p:sp>
      <p:pic>
        <p:nvPicPr>
          <p:cNvPr id="9" name="Obraz 8" descr="IMG_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24592">
            <a:off x="4953865" y="2816678"/>
            <a:ext cx="3106601" cy="3300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Stawy milickie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Od nazwy miasta wywodzi się nazwa stawów. Kumkanie żab i ptasie śpiewy to koncert który można usłyszeć</a:t>
            </a:r>
            <a:endParaRPr lang="pl-PL" dirty="0"/>
          </a:p>
        </p:txBody>
      </p:sp>
      <p:pic>
        <p:nvPicPr>
          <p:cNvPr id="8" name="Symbol zastępczy zawartości 7" descr="IMG_04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65005" y="592921"/>
            <a:ext cx="2786082" cy="2457448"/>
          </a:xfrm>
        </p:spPr>
      </p:pic>
      <p:pic>
        <p:nvPicPr>
          <p:cNvPr id="9" name="Obraz 8" descr="IMG_0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237220" y="4334888"/>
            <a:ext cx="2130176" cy="2032913"/>
          </a:xfrm>
          <a:prstGeom prst="rect">
            <a:avLst/>
          </a:prstGeom>
        </p:spPr>
      </p:pic>
      <p:pic>
        <p:nvPicPr>
          <p:cNvPr id="10" name="Obraz 9" descr="IMG_0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33057" y="3299680"/>
            <a:ext cx="2666379" cy="32117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Weź głęboki oddech…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…i poczuj jak smakuje powietrze w naszych lasach </a:t>
            </a:r>
            <a:endParaRPr lang="pl-PL" dirty="0"/>
          </a:p>
        </p:txBody>
      </p:sp>
      <p:pic>
        <p:nvPicPr>
          <p:cNvPr id="7" name="Symbol zastępczy zawartości 6" descr="IMG_02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155239">
            <a:off x="863551" y="3119727"/>
            <a:ext cx="3245691" cy="294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738570" cy="2638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ROWEREM PO DOLINIE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Postaw na aktywny wypoczynek trasą dawnej kolei wąskotorowej</a:t>
            </a:r>
            <a:endParaRPr lang="pl-PL" dirty="0"/>
          </a:p>
        </p:txBody>
      </p:sp>
      <p:pic>
        <p:nvPicPr>
          <p:cNvPr id="5" name="Symbol zastępczy zawartości 4" descr="Milicz_m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333" r="3775" b="25964"/>
          <a:stretch>
            <a:fillRect/>
          </a:stretch>
        </p:blipFill>
        <p:spPr>
          <a:xfrm>
            <a:off x="785786" y="3857628"/>
            <a:ext cx="3214710" cy="15232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IMG_0289.JPG"/>
          <p:cNvPicPr>
            <a:picLocks noChangeAspect="1"/>
          </p:cNvPicPr>
          <p:nvPr/>
        </p:nvPicPr>
        <p:blipFill>
          <a:blip r:embed="rId3" cstate="print"/>
          <a:srcRect l="8000" t="-1333"/>
          <a:stretch>
            <a:fillRect/>
          </a:stretch>
        </p:blipFill>
        <p:spPr>
          <a:xfrm rot="5400000">
            <a:off x="5929322" y="1571612"/>
            <a:ext cx="3286147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Opracowała Zuzanna Boczoń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382390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418</TotalTime>
  <Words>116</Words>
  <Application>Microsoft Office PowerPoint</Application>
  <PresentationFormat>Pokaz na ekranie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Techniczny</vt:lpstr>
      <vt:lpstr>POCZUJ KLIMAT W DOLINIE BARYCZY</vt:lpstr>
      <vt:lpstr>Prezentacja programu PowerPoint</vt:lpstr>
      <vt:lpstr>RUINY PAŁACU HATZFELDÓW</vt:lpstr>
      <vt:lpstr>Stawy milickie</vt:lpstr>
      <vt:lpstr>Weź głęboki oddech…</vt:lpstr>
      <vt:lpstr>ROWEREM PO DOLINIE</vt:lpstr>
      <vt:lpstr>Opracowała Zuzanna Boczoń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WYRUSZMY NA PRZYGODĘ PO DOLINIE BARYCZ</dc:title>
  <dc:creator>ania</dc:creator>
  <cp:lastModifiedBy>Użytkownik systemu Windows</cp:lastModifiedBy>
  <cp:revision>28</cp:revision>
  <dcterms:created xsi:type="dcterms:W3CDTF">2022-10-19T15:30:34Z</dcterms:created>
  <dcterms:modified xsi:type="dcterms:W3CDTF">2022-10-31T20:48:46Z</dcterms:modified>
</cp:coreProperties>
</file>