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4" r:id="rId5"/>
    <p:sldId id="263" r:id="rId6"/>
    <p:sldId id="265" r:id="rId7"/>
    <p:sldId id="258" r:id="rId8"/>
    <p:sldId id="262" r:id="rId9"/>
    <p:sldId id="260" r:id="rId10"/>
    <p:sldId id="259" r:id="rId11"/>
    <p:sldId id="266" r:id="rId1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A2E99AA9-4BF0-4F85-A1CE-8A23A0A14C59}" type="datetimeFigureOut">
              <a:rPr lang="pl-PL" smtClean="0"/>
              <a:t>2018-04-12</a:t>
            </a:fld>
            <a:endParaRPr lang="pl-PL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F5D8E7C-CC82-404C-B350-1E8CB805C65D}" type="slidenum">
              <a:rPr lang="pl-PL" smtClean="0"/>
              <a:t>‹#›</a:t>
            </a:fld>
            <a:endParaRPr lang="pl-PL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99AA9-4BF0-4F85-A1CE-8A23A0A14C59}" type="datetimeFigureOut">
              <a:rPr lang="pl-PL" smtClean="0"/>
              <a:t>2018-04-12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D8E7C-CC82-404C-B350-1E8CB805C65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99AA9-4BF0-4F85-A1CE-8A23A0A14C59}" type="datetimeFigureOut">
              <a:rPr lang="pl-PL" smtClean="0"/>
              <a:t>2018-04-12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D8E7C-CC82-404C-B350-1E8CB805C65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99AA9-4BF0-4F85-A1CE-8A23A0A14C59}" type="datetimeFigureOut">
              <a:rPr lang="pl-PL" smtClean="0"/>
              <a:t>2018-04-12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D8E7C-CC82-404C-B350-1E8CB805C65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99AA9-4BF0-4F85-A1CE-8A23A0A14C59}" type="datetimeFigureOut">
              <a:rPr lang="pl-PL" smtClean="0"/>
              <a:t>2018-04-12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D8E7C-CC82-404C-B350-1E8CB805C65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99AA9-4BF0-4F85-A1CE-8A23A0A14C59}" type="datetimeFigureOut">
              <a:rPr lang="pl-PL" smtClean="0"/>
              <a:t>2018-04-12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D8E7C-CC82-404C-B350-1E8CB805C65D}" type="slidenum">
              <a:rPr lang="pl-PL" smtClean="0"/>
              <a:t>‹#›</a:t>
            </a:fld>
            <a:endParaRPr lang="pl-P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99AA9-4BF0-4F85-A1CE-8A23A0A14C59}" type="datetimeFigureOut">
              <a:rPr lang="pl-PL" smtClean="0"/>
              <a:t>2018-04-12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D8E7C-CC82-404C-B350-1E8CB805C65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99AA9-4BF0-4F85-A1CE-8A23A0A14C59}" type="datetimeFigureOut">
              <a:rPr lang="pl-PL" smtClean="0"/>
              <a:t>2018-04-12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D8E7C-CC82-404C-B350-1E8CB805C65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99AA9-4BF0-4F85-A1CE-8A23A0A14C59}" type="datetimeFigureOut">
              <a:rPr lang="pl-PL" smtClean="0"/>
              <a:t>2018-04-12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D8E7C-CC82-404C-B350-1E8CB805C65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99AA9-4BF0-4F85-A1CE-8A23A0A14C59}" type="datetimeFigureOut">
              <a:rPr lang="pl-PL" smtClean="0"/>
              <a:t>2018-04-12</a:t>
            </a:fld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D8E7C-CC82-404C-B350-1E8CB805C65D}" type="slidenum">
              <a:rPr lang="pl-PL" smtClean="0"/>
              <a:t>‹#›</a:t>
            </a:fld>
            <a:endParaRPr lang="pl-PL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99AA9-4BF0-4F85-A1CE-8A23A0A14C59}" type="datetimeFigureOut">
              <a:rPr lang="pl-PL" smtClean="0"/>
              <a:t>2018-04-12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D8E7C-CC82-404C-B350-1E8CB805C65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A2E99AA9-4BF0-4F85-A1CE-8A23A0A14C59}" type="datetimeFigureOut">
              <a:rPr lang="pl-PL" smtClean="0"/>
              <a:t>2018-04-12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F5D8E7C-CC82-404C-B350-1E8CB805C65D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11560" y="404664"/>
            <a:ext cx="7772400" cy="1470025"/>
          </a:xfrm>
        </p:spPr>
        <p:txBody>
          <a:bodyPr/>
          <a:lstStyle/>
          <a:p>
            <a:r>
              <a:rPr lang="pl-PL" dirty="0" smtClean="0"/>
              <a:t>HISTORIA W LESIE UKRYTA</a:t>
            </a:r>
            <a:br>
              <a:rPr lang="pl-PL" dirty="0" smtClean="0"/>
            </a:br>
            <a:r>
              <a:rPr lang="pl-PL" dirty="0" smtClean="0"/>
              <a:t>DOLINA BARYCZY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841553"/>
            <a:ext cx="7236296" cy="4824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66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7024744" cy="1143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pl-PL" sz="1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Dzięki swojemu położeniu Dolina Baryczy jest również miejscem gdzie można spotkać różne gatunki ptactwa wodno-błotnego i właśnie z myślą o ornitologach powstały wierze obserwacyjne.</a:t>
            </a:r>
            <a:endParaRPr lang="pl-PL" sz="18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16832"/>
            <a:ext cx="3168352" cy="4752528"/>
          </a:xfrm>
          <a:ln>
            <a:solidFill>
              <a:schemeClr val="tx1"/>
            </a:solidFill>
          </a:ln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276872"/>
            <a:ext cx="4885452" cy="367240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8389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024744" cy="1143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pl-PL" dirty="0" smtClean="0"/>
              <a:t>Prezentację przygotowali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43610" y="1988684"/>
            <a:ext cx="6777317" cy="410461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pl-PL" dirty="0" smtClean="0"/>
              <a:t>Eryk Kostrzewski</a:t>
            </a:r>
          </a:p>
          <a:p>
            <a:r>
              <a:rPr lang="pl-PL" dirty="0" smtClean="0"/>
              <a:t>Dawid </a:t>
            </a:r>
            <a:r>
              <a:rPr lang="pl-PL" dirty="0" err="1" smtClean="0"/>
              <a:t>Płókarz</a:t>
            </a:r>
            <a:endParaRPr lang="pl-PL" dirty="0" smtClean="0"/>
          </a:p>
          <a:p>
            <a:r>
              <a:rPr lang="pl-PL" dirty="0" smtClean="0"/>
              <a:t>Kacper Kwaśniewski</a:t>
            </a:r>
          </a:p>
          <a:p>
            <a:endParaRPr lang="pl-PL" dirty="0"/>
          </a:p>
          <a:p>
            <a:r>
              <a:rPr lang="pl-PL" dirty="0" smtClean="0"/>
              <a:t>Źródła:</a:t>
            </a:r>
          </a:p>
          <a:p>
            <a:r>
              <a:rPr lang="pl-PL" dirty="0" smtClean="0"/>
              <a:t>Przez stawy i lasy Dolina Baryczy Ireneusz Kowalski Włodzimierz </a:t>
            </a:r>
            <a:r>
              <a:rPr lang="pl-PL" dirty="0" err="1" smtClean="0"/>
              <a:t>Ranoszek</a:t>
            </a:r>
            <a:endParaRPr lang="pl-PL" dirty="0" smtClean="0"/>
          </a:p>
          <a:p>
            <a:r>
              <a:rPr lang="pl-PL" smtClean="0"/>
              <a:t>Zdjęcia własne</a:t>
            </a:r>
            <a:endParaRPr lang="pl-PL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7393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7024744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pl-PL" sz="20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Gajówka w Rudzie Milickiej</a:t>
            </a:r>
            <a:r>
              <a:rPr lang="pl-PL" sz="1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pl-PL" sz="1600" dirty="0" smtClean="0"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pl-PL" sz="1800" dirty="0">
                <a:latin typeface="Andalus" panose="02020603050405020304" pitchFamily="18" charset="-78"/>
                <a:cs typeface="Andalus" panose="02020603050405020304" pitchFamily="18" charset="-78"/>
              </a:rPr>
              <a:t>Budynek wzniesiono w XIX wieku jako leśniczówkę, w której mieszkał zarządca lasów, należących do milickiej gałęzi rodu </a:t>
            </a:r>
            <a:r>
              <a:rPr lang="pl-PL" sz="1800" dirty="0" err="1">
                <a:latin typeface="Andalus" panose="02020603050405020304" pitchFamily="18" charset="-78"/>
                <a:cs typeface="Andalus" panose="02020603050405020304" pitchFamily="18" charset="-78"/>
              </a:rPr>
              <a:t>Maltzanów</a:t>
            </a:r>
            <a:r>
              <a:rPr lang="pl-PL" sz="1600" dirty="0">
                <a:latin typeface="Andalus" panose="02020603050405020304" pitchFamily="18" charset="-78"/>
                <a:cs typeface="Andalus" panose="02020603050405020304" pitchFamily="18" charset="-78"/>
              </a:rPr>
              <a:t>.</a:t>
            </a:r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916832"/>
            <a:ext cx="6624736" cy="4416491"/>
          </a:xfrm>
          <a:ln cmpd="sng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266459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71600" y="476672"/>
            <a:ext cx="7096752" cy="129614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pl-PL" sz="1800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Las przynależący do leśniczówki był nazywany Zwierzyńcem i pełnił rolę terenów łowieckich dla milickich hrabiów. Przyległy do chaty las to mozaika drzewostanów..</a:t>
            </a:r>
            <a:endParaRPr lang="pl-PL" sz="1800" dirty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060848"/>
            <a:ext cx="7128792" cy="4536504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3013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7024744" cy="79208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pl-PL" sz="1800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Na siedlisku grądowym przeważa dąb szypułkowy w wieku 110-150 </a:t>
            </a:r>
            <a:r>
              <a:rPr lang="pl-PL" sz="1800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lat, </a:t>
            </a:r>
            <a:r>
              <a:rPr lang="pl-PL" sz="1800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miejscami z kępową domieszką świerka, sosny olszy, lipy i grabu.</a:t>
            </a:r>
            <a:endParaRPr lang="pl-PL" sz="1800" dirty="0"/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060848"/>
            <a:ext cx="5688632" cy="4320480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4674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43608" y="620688"/>
            <a:ext cx="6952736" cy="115212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pl-PL" sz="1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Obok chaty prowadzi ścieżka przyrodnicza którą można dojść do niewielkiego śródleśnego bagienka. Tego rodzaju miejsca spełniają ogromną rolę w zatrzymaniu wody opadowej w lesie. </a:t>
            </a:r>
            <a:endParaRPr lang="pl-PL" sz="18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324100"/>
            <a:ext cx="6912767" cy="4273252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5097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7024744" cy="1143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pl-PL" sz="1800" dirty="0">
                <a:latin typeface="Andalus" panose="02020603050405020304" pitchFamily="18" charset="-78"/>
                <a:cs typeface="Andalus" panose="02020603050405020304" pitchFamily="18" charset="-78"/>
              </a:rPr>
              <a:t>Wpływają korzystnie na właściwy poziom wód gruntowych, są ponadto ostoją różnych gatunków roślin.</a:t>
            </a:r>
            <a:endParaRPr lang="pl-PL" sz="1800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348880"/>
            <a:ext cx="4104456" cy="3168351"/>
          </a:xfrm>
          <a:ln>
            <a:solidFill>
              <a:schemeClr val="tx1"/>
            </a:solidFill>
          </a:ln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568" y="2348880"/>
            <a:ext cx="3941312" cy="316835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4466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87624" y="836712"/>
            <a:ext cx="6880728" cy="56693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pl-PL" sz="1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Nieopodal leśniczówki znajduje się również kompleks stawów. </a:t>
            </a:r>
            <a:endParaRPr lang="pl-PL" sz="18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820240"/>
            <a:ext cx="7056783" cy="4705104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3021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43490" y="548680"/>
            <a:ext cx="7024744" cy="122413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pl-PL" sz="1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Pierwsze stawy w Dolinie Baryczy powstały już w średniowieczu.  Ich tworzenie było stosunkowo łatwe-wystarczyło przedzielić koryto rzeki a woda sama gromadziła się w zagłębieniach. </a:t>
            </a:r>
            <a:endParaRPr lang="pl-PL" sz="18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060848"/>
            <a:ext cx="6912767" cy="4320480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6964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7024744" cy="1143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pl-PL" sz="1800" dirty="0">
                <a:latin typeface="Andalus" panose="02020603050405020304" pitchFamily="18" charset="-78"/>
                <a:cs typeface="Andalus" panose="02020603050405020304" pitchFamily="18" charset="-78"/>
              </a:rPr>
              <a:t>Sterowanie tą hydrauliką odbywa się przez system jazów i mnichów. Jazy umożliwiają podwyższenie poziomu wody w rzece i skierowanie jej do stawów</a:t>
            </a:r>
            <a:endParaRPr lang="pl-PL" sz="1800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988840"/>
            <a:ext cx="6408712" cy="4608512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122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</TotalTime>
  <Words>201</Words>
  <Application>Microsoft Office PowerPoint</Application>
  <PresentationFormat>Pokaz na ekranie (4:3)</PresentationFormat>
  <Paragraphs>18</Paragraphs>
  <Slides>11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2" baseType="lpstr">
      <vt:lpstr>Austin</vt:lpstr>
      <vt:lpstr>HISTORIA W LESIE UKRYTA DOLINA BARYCZY</vt:lpstr>
      <vt:lpstr>Gajówka w Rudzie Milickiej Budynek wzniesiono w XIX wieku jako leśniczówkę, w której mieszkał zarządca lasów, należących do milickiej gałęzi rodu Maltzanów.</vt:lpstr>
      <vt:lpstr>Las przynależący do leśniczówki był nazywany Zwierzyńcem i pełnił rolę terenów łowieckich dla milickich hrabiów. Przyległy do chaty las to mozaika drzewostanów..</vt:lpstr>
      <vt:lpstr>Na siedlisku grądowym przeważa dąb szypułkowy w wieku 110-150 lat, miejscami z kępową domieszką świerka, sosny olszy, lipy i grabu.</vt:lpstr>
      <vt:lpstr>Obok chaty prowadzi ścieżka przyrodnicza którą można dojść do niewielkiego śródleśnego bagienka. Tego rodzaju miejsca spełniają ogromną rolę w zatrzymaniu wody opadowej w lesie. </vt:lpstr>
      <vt:lpstr>Wpływają korzystnie na właściwy poziom wód gruntowych, są ponadto ostoją różnych gatunków roślin.</vt:lpstr>
      <vt:lpstr>Nieopodal leśniczówki znajduje się również kompleks stawów. </vt:lpstr>
      <vt:lpstr>Pierwsze stawy w Dolinie Baryczy powstały już w średniowieczu.  Ich tworzenie było stosunkowo łatwe-wystarczyło przedzielić koryto rzeki a woda sama gromadziła się w zagłębieniach. </vt:lpstr>
      <vt:lpstr>Sterowanie tą hydrauliką odbywa się przez system jazów i mnichów. Jazy umożliwiają podwyższenie poziomu wody w rzece i skierowanie jej do stawów</vt:lpstr>
      <vt:lpstr>Dzięki swojemu położeniu Dolina Baryczy jest również miejscem gdzie można spotkać różne gatunki ptactwa wodno-błotnego i właśnie z myślą o ornitologach powstały wierze obserwacyjne.</vt:lpstr>
      <vt:lpstr>Prezentację przygotowali</vt:lpstr>
    </vt:vector>
  </TitlesOfParts>
  <Company>Bank Zachodni WBK S.A.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HISTORIA W LESIE UKRYTA DOLINA BARYCZY</dc:title>
  <dc:creator>Wiertelak Michał A</dc:creator>
  <cp:lastModifiedBy>Wiertelak Michał A</cp:lastModifiedBy>
  <cp:revision>15</cp:revision>
  <dcterms:created xsi:type="dcterms:W3CDTF">2018-04-12T18:11:10Z</dcterms:created>
  <dcterms:modified xsi:type="dcterms:W3CDTF">2018-04-12T21:13:12Z</dcterms:modified>
  <cp:contentStatus>Wersja ostateczna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