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handoutMasterIdLst>
    <p:handoutMasterId r:id="rId12"/>
  </p:handout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2B5C-939D-4E86-B44C-D5B877E942AB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D02D-6EA3-41B1-9D3C-08D10806E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343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25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918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275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5345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615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444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365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97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0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004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56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202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855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98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71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1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582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FE30-D611-45B3-A6E3-5B276B3C3DA6}" type="datetimeFigureOut">
              <a:rPr lang="pl-PL" smtClean="0"/>
              <a:pPr/>
              <a:t>07.05.2018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BFA0-3F61-4718-998C-24B51B04EF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6654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37560"/>
            <a:ext cx="4355976" cy="31877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HISTORIA W LESIE UKRYTA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145906"/>
            <a:ext cx="3634894" cy="216024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POSZUKIWANIE HISTORII LASÓW DOLINY BARYCZY WEDŁUG ZUZANNY SOBAŃSKIEJ </a:t>
            </a:r>
            <a:endParaRPr lang="pl-PL" dirty="0"/>
          </a:p>
        </p:txBody>
      </p:sp>
      <p:pic>
        <p:nvPicPr>
          <p:cNvPr id="4" name="Obraz 3" descr="20180415_155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787">
        <p14:glitter pattern="hexagon"/>
      </p:transition>
    </mc:Choice>
    <mc:Fallback>
      <p:transition spd="slow" advTm="15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635796"/>
            <a:ext cx="7643192" cy="401845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DZIĘKUJE PAŃSTWU ZA UWAGĘ ORAZ PANU DARIUSZOWI SZYMAŃSKIEMU ZA POMOC I POŚIĘCONY MI CZAS NA POSZUKIWANIE HISTORII W LESIE UKRYTEJ.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4639"/>
            <a:ext cx="4690864" cy="272231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advTm="282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27168" cy="15567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Lasy Doliny Baryczy na medal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Ogrom pracy leśników w tworzeniu historii</a:t>
            </a:r>
          </a:p>
          <a:p>
            <a:r>
              <a:rPr lang="pl-PL" sz="2800" dirty="0" smtClean="0"/>
              <a:t>Dokarmianie zwierząt</a:t>
            </a:r>
          </a:p>
          <a:p>
            <a:r>
              <a:rPr lang="pl-PL" sz="2800" dirty="0" smtClean="0"/>
              <a:t>Nasadzenia</a:t>
            </a:r>
          </a:p>
          <a:p>
            <a:r>
              <a:rPr lang="pl-PL" sz="2800" dirty="0" smtClean="0"/>
              <a:t>Produkcja drewna</a:t>
            </a:r>
          </a:p>
          <a:p>
            <a:r>
              <a:rPr lang="pl-PL" sz="2800" dirty="0" smtClean="0"/>
              <a:t>Czystość w lasach</a:t>
            </a:r>
          </a:p>
          <a:p>
            <a:r>
              <a:rPr lang="pl-PL" sz="2800" dirty="0" smtClean="0"/>
              <a:t>Punkty obserwacyjne</a:t>
            </a:r>
          </a:p>
          <a:p>
            <a:r>
              <a:rPr lang="pl-PL" sz="2800" dirty="0" smtClean="0"/>
              <a:t>Ciekawostki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Tm="1881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OGROM PRACY LEŚNIKÓW W TWORZENIU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2093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dirty="0" smtClean="0"/>
              <a:t>W PREZENTACJI PRAGNĘ PRZEDSTAWIĆ JAK WIELKĄ PRACĘ W HISTORII LASU ODGRYWAJĄ  LEŚNICY</a:t>
            </a:r>
            <a:r>
              <a:rPr lang="pl-PL" dirty="0"/>
              <a:t> </a:t>
            </a:r>
            <a:r>
              <a:rPr lang="pl-PL" dirty="0" smtClean="0"/>
              <a:t>ORAZ PRACOWNICY LEŚNI.</a:t>
            </a:r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LAS SAM W SOBIE JEST  PIĘKNĄ HISTORIĄ .</a:t>
            </a:r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SŁOWA PORZEKADŁA  „NIE BYŁO NAS BYŁ LAS, NIE BĘDZIE NAS BĘDZIE LAS”, SĄ  AKTUALNE TYLKO DZIĘKI ICH CIĘŻKIEJ  PRACY I POŚWIĘCENIU.</a:t>
            </a:r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TO WŁAŚNIE CIĘŻKA PRACA JEST TWORZENIEM HISTORII, KTÓRĄ CHCĘ PAŃSTWU PRZEDSTAWIĆ PRZY POMOCY WIEDZY, KTÓRĄ ZGROMADZIŁAM DZIĘKI SPOTKANIU Z PANEM DARIUSZEM SZYMAŃSKIM, OD PONAD ĆWIERCZWIECZA PRACUJĄCYM W LEŚNICTWIE RAKŁOWICE NADLEŚNICTWO MILICZ.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                ZAPRASZAM</a:t>
            </a:r>
            <a:endParaRPr lang="pl-PL" dirty="0"/>
          </a:p>
        </p:txBody>
      </p:sp>
    </p:spTree>
  </p:cSld>
  <p:clrMapOvr>
    <a:masterClrMapping/>
  </p:clrMapOvr>
  <p:transition advTm="4062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99CC00"/>
                </a:solidFill>
              </a:rPr>
              <a:t/>
            </a:r>
            <a:br>
              <a:rPr lang="pl-PL" b="1" dirty="0" smtClean="0">
                <a:solidFill>
                  <a:srgbClr val="99CC00"/>
                </a:solidFill>
              </a:rPr>
            </a:b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DOKARMIANIE</a:t>
            </a:r>
            <a:r>
              <a:rPr lang="pl-PL" b="1" dirty="0" smtClean="0">
                <a:solidFill>
                  <a:srgbClr val="99CC00"/>
                </a:solidFill>
              </a:rPr>
              <a:t>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ZWIERZĄT</a:t>
            </a:r>
            <a:endParaRPr lang="pl-PL" b="1" dirty="0">
              <a:solidFill>
                <a:srgbClr val="99CC00"/>
              </a:solidFill>
            </a:endParaRPr>
          </a:p>
        </p:txBody>
      </p:sp>
      <p:pic>
        <p:nvPicPr>
          <p:cNvPr id="4" name="Symbol zastępczy zawartości 3" descr="20180415_151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4104456" cy="2476871"/>
          </a:xfrm>
        </p:spPr>
      </p:pic>
      <p:pic>
        <p:nvPicPr>
          <p:cNvPr id="5" name="Obraz 4" descr="20180415_151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87062"/>
            <a:ext cx="3827917" cy="28709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16116" y="1384684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ZIMOWA STOŁÓWKA </a:t>
            </a:r>
            <a:endParaRPr lang="pl-PL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LEŚNICY NAPEŁNIAJĄ PAŚNIKI POŻYWIENIEM DLA JELENI,SAREN ORAZ  PTAKÓW. </a:t>
            </a:r>
            <a:endParaRPr lang="pl-PL" sz="2000" dirty="0"/>
          </a:p>
        </p:txBody>
      </p:sp>
      <p:pic>
        <p:nvPicPr>
          <p:cNvPr id="7" name="Obraz 6" descr="20180415_153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73690"/>
            <a:ext cx="2088232" cy="2784310"/>
          </a:xfrm>
          <a:prstGeom prst="rect">
            <a:avLst/>
          </a:prstGeom>
        </p:spPr>
      </p:pic>
    </p:spTree>
  </p:cSld>
  <p:clrMapOvr>
    <a:masterClrMapping/>
  </p:clrMapOvr>
  <p:transition advTm="1567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33" y="260648"/>
            <a:ext cx="7765321" cy="1326321"/>
          </a:xfrm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PRODUKCJA DREWNA</a:t>
            </a:r>
            <a:endParaRPr lang="pl-PL" dirty="0"/>
          </a:p>
        </p:txBody>
      </p:sp>
      <p:pic>
        <p:nvPicPr>
          <p:cNvPr id="5" name="Symbol zastępczy zawartości 4" descr="20180415_152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442" y="1844824"/>
            <a:ext cx="3816424" cy="4222172"/>
          </a:xfrm>
        </p:spPr>
      </p:pic>
      <p:sp>
        <p:nvSpPr>
          <p:cNvPr id="6" name="pole tekstowe 5"/>
          <p:cNvSpPr txBox="1"/>
          <p:nvPr/>
        </p:nvSpPr>
        <p:spPr>
          <a:xfrm>
            <a:off x="5580112" y="1268760"/>
            <a:ext cx="31683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LAS DOSTARCZA  NAM DREWNA.</a:t>
            </a:r>
          </a:p>
          <a:p>
            <a:r>
              <a:rPr lang="pl-P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Z DREWNA WYRABIA SIĘ MEBLE, OPAŁ LUB PAPIER. </a:t>
            </a:r>
          </a:p>
          <a:p>
            <a:r>
              <a:rPr lang="pl-P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NIE NALEŻY MYLIĆ SŁOWA DRZEWO OD SŁOWA DREWNO. </a:t>
            </a:r>
          </a:p>
          <a:p>
            <a:r>
              <a:rPr lang="pl-P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DRZEWO TO ŻYWA ROŚLINA  A DREWNO TO MATERIAŁ UZYSKIWANY ZE ŚCIĘTYCH DRZEW. </a:t>
            </a:r>
            <a:endParaRPr lang="pl-PL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PAN DARIUSZ OPOWIEDZIAŁ MI, ŻE GOSPODARKA DREWNEM JEST PROWADZONA JAK TO UJĄŁ: „IDEALNIE, WYCINANE SĄ TYLKO TE DRZEWA, KTÓRE NIE POWODUJĄ ZAŁAMANIA STRUKTURY LASU”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 rot="10800000" flipH="1" flipV="1">
            <a:off x="1783443" y="1916832"/>
            <a:ext cx="2407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</a:rPr>
              <a:t>      DRZEWEM WYSTĘPUJĄCYM NAJCZĘŚCIEJ W NASZYCH LASACH JEST SOSNA</a:t>
            </a:r>
            <a:endParaRPr lang="pl-P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123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NASADZENIA</a:t>
            </a:r>
            <a:endParaRPr lang="pl-PL" dirty="0"/>
          </a:p>
        </p:txBody>
      </p:sp>
      <p:pic>
        <p:nvPicPr>
          <p:cNvPr id="5" name="Symbol zastępczy zawartości 4" descr="20180415_154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6701" y="1268760"/>
            <a:ext cx="3110277" cy="2260848"/>
          </a:xfrm>
        </p:spPr>
      </p:pic>
      <p:pic>
        <p:nvPicPr>
          <p:cNvPr id="6" name="Obraz 5" descr="20180415_155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83" y="3933056"/>
            <a:ext cx="2413481" cy="1944216"/>
          </a:xfrm>
          <a:prstGeom prst="rect">
            <a:avLst/>
          </a:prstGeom>
        </p:spPr>
      </p:pic>
      <p:pic>
        <p:nvPicPr>
          <p:cNvPr id="7" name="Obraz 6" descr="20180415_155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75075"/>
            <a:ext cx="2053694" cy="151216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292080" y="188640"/>
            <a:ext cx="3563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MŁODE DRZEWA NAJPIERW DORASTAJĄ W SZKÓŁKACH A NASTĘPNIE W MŁODNIKACH. </a:t>
            </a: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pl-P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DLA OCHRONY PRZED ZWIERZYNĄ LEŚNĄ , SZKÓŁKI  LEŚNE ZAZWYCZAJ SĄ OGRODZONE.</a:t>
            </a:r>
          </a:p>
          <a:p>
            <a:endParaRPr lang="pl-P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JANDAR S.C., KTÓREJ WSPÓŁWŁAŚCICIELEM JEST PAN DARIUSZ ZAJMUJE SIĘ RÓWNIEŻ NASADZENIAMI NOWYCH DRZEW.</a:t>
            </a:r>
            <a:endParaRPr lang="pl-PL" dirty="0"/>
          </a:p>
        </p:txBody>
      </p:sp>
    </p:spTree>
  </p:cSld>
  <p:clrMapOvr>
    <a:masterClrMapping/>
  </p:clrMapOvr>
  <p:transition advTm="2067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CZYSTOŚĆ W LASACH</a:t>
            </a:r>
            <a:endParaRPr lang="pl-PL" dirty="0"/>
          </a:p>
        </p:txBody>
      </p:sp>
      <p:pic>
        <p:nvPicPr>
          <p:cNvPr id="4" name="Symbol zastępczy zawartości 3" descr="20180415_152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4838469" cy="4853135"/>
          </a:xfrm>
        </p:spPr>
      </p:pic>
      <p:sp>
        <p:nvSpPr>
          <p:cNvPr id="6" name="pole tekstowe 5"/>
          <p:cNvSpPr txBox="1"/>
          <p:nvPr/>
        </p:nvSpPr>
        <p:spPr>
          <a:xfrm>
            <a:off x="5868144" y="2780928"/>
            <a:ext cx="3275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WYBIERAJĄC SIĘ DO LASU CHCEMY ODPOCZĄĆ OD HAŁASU, NACIESZYĆ OCZY I USZY PIĘKNĄ PRZYRODĄ.</a:t>
            </a: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MUSIMY PAMIĘTAĆ, ŻE NALEŻY POZOSTAWIĆ TAK CZYSTY LAS JAKIM GO ZASTALIŚMY.</a:t>
            </a:r>
            <a:endParaRPr lang="pl-PL" dirty="0"/>
          </a:p>
        </p:txBody>
      </p:sp>
    </p:spTree>
  </p:cSld>
  <p:clrMapOvr>
    <a:masterClrMapping/>
  </p:clrMapOvr>
  <p:transition advTm="2087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47270"/>
            <a:ext cx="6377940" cy="1293028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PUNKTY OBSERWACYJNE</a:t>
            </a:r>
            <a:endParaRPr lang="pl-PL" dirty="0"/>
          </a:p>
        </p:txBody>
      </p:sp>
      <p:pic>
        <p:nvPicPr>
          <p:cNvPr id="4" name="Symbol zastępczy zawartości 3" descr="20180415_160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3744416" cy="4525963"/>
          </a:xfrm>
        </p:spPr>
      </p:pic>
      <p:sp>
        <p:nvSpPr>
          <p:cNvPr id="6" name="pole tekstowe 5"/>
          <p:cNvSpPr txBox="1"/>
          <p:nvPr/>
        </p:nvSpPr>
        <p:spPr>
          <a:xfrm>
            <a:off x="5148064" y="1772816"/>
            <a:ext cx="377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 SKRAJU PÓL ORAZ PRZY LEŚNYCH POLANACH MOŻEMY SPOTKAĆ MAŁE DREWNIANE DOMKI, NAZYWAJĄ SIĘ ONE AMBONAMI.</a:t>
            </a: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SĄ TO ŚWIETNE PUNKTY OBSERWACYJNE.</a:t>
            </a:r>
          </a:p>
          <a:p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CHCIAŁABYM SIĘ POCHWALIĆ, ŻE WSPÓLNIE Z PANEM DARIUSZEM MIAŁAM PRZYJEMNOŚĆ UCZESTNICZYĆ W OBSERWACJI ZWIERZYNY LEŚNEJ Z AMBONY PRZEDSTAWIONEJ NA FOTOGRAFII.</a:t>
            </a:r>
            <a:endParaRPr lang="pl-PL" dirty="0"/>
          </a:p>
        </p:txBody>
      </p:sp>
    </p:spTree>
  </p:cSld>
  <p:clrMapOvr>
    <a:masterClrMapping/>
  </p:clrMapOvr>
  <p:transition advTm="1688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44624" y="692696"/>
            <a:ext cx="6377940" cy="1293028"/>
          </a:xfrm>
        </p:spPr>
        <p:txBody>
          <a:bodyPr/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 WIESZ, ŻE  LEŚNICY TO LUDZIE, KTÓRZY WYKONUJĄ ZAWODY ZWIĄZANE Z OCHRONĄ PRZYRODY I ZARZĄDZANIEM LASAMI?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CZY WIESZ, ŻE NAUKA O DRZEWACH I KRZEWACH TO DENDROLOGIA?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CZY WIESZ, ŻE POWIERZCHNIA LASÓW W POLSCE WYNOSI 802 TYS. HEKTARÓW , CO STANOWI 28,1 % OBSZARU NASZEGO KRAJU ?</a:t>
            </a:r>
            <a:endParaRPr lang="pl-PL" dirty="0"/>
          </a:p>
        </p:txBody>
      </p:sp>
    </p:spTree>
  </p:cSld>
  <p:clrMapOvr>
    <a:masterClrMapping/>
  </p:clrMapOvr>
  <p:transition advTm="30795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Par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220</TotalTime>
  <Words>412</Words>
  <Application>Microsoft Office PowerPoint</Application>
  <PresentationFormat>Pokaz na ekranie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Para</vt:lpstr>
      <vt:lpstr>  HISTORIA W LESIE UKRYTA</vt:lpstr>
      <vt:lpstr>Lasy Doliny Baryczy na medal</vt:lpstr>
      <vt:lpstr>OGROM PRACY LEŚNIKÓW W TWORZENIU HISTORII</vt:lpstr>
      <vt:lpstr> DOKARMIANIE ZWIERZĄT</vt:lpstr>
      <vt:lpstr>PRODUKCJA DREWNA</vt:lpstr>
      <vt:lpstr>     NASADZENIA</vt:lpstr>
      <vt:lpstr>CZYSTOŚĆ W LASACH</vt:lpstr>
      <vt:lpstr>PUNKTY OBSERWACYJNE</vt:lpstr>
      <vt:lpstr>          CIEKAWOSTKI</vt:lpstr>
      <vt:lpstr>DZIĘKUJE PAŃSTWU ZA UWAGĘ ORAZ PANU DARIUSZOWI SZYMAŃSKIEMU ZA POMOC I POŚIĘCONY MI CZAS NA POSZUKIWANIE HISTORII W LESIE UKRYTEJ.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Zuziaa</dc:creator>
  <cp:lastModifiedBy>Sławomir Dwojak</cp:lastModifiedBy>
  <cp:revision>32</cp:revision>
  <dcterms:created xsi:type="dcterms:W3CDTF">2018-04-15T17:10:30Z</dcterms:created>
  <dcterms:modified xsi:type="dcterms:W3CDTF">2018-05-07T06:03:59Z</dcterms:modified>
</cp:coreProperties>
</file>