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8"/>
  </p:normalViewPr>
  <p:slideViewPr>
    <p:cSldViewPr snapToGrid="0" snapToObjects="1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Przeciągnij obraz na symbol zastępczy lub kliknij ikonę, aby go dodać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ocplayer.pl/5246383-Leader-w-dolinie-baryczy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yjek.bikestats.pl/1166415,Dolina-Baryczy-okiem-zoltodzioba.htm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licz.wroclaw.lasy.gov.pl/lesny-kompleks-promocyjny-xxxxxxxx-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barycz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Historia w lesie ukryta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O lasach i leśnictwie w Dolinie Baryczy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8042893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77398" cy="1303867"/>
          </a:xfrm>
        </p:spPr>
        <p:txBody>
          <a:bodyPr/>
          <a:lstStyle/>
          <a:p>
            <a:r>
              <a:rPr lang="pl-PL" dirty="0" smtClean="0"/>
              <a:t>O Dolinie Baryczy</a:t>
            </a:r>
            <a:r>
              <a:rPr lang="mr-IN" dirty="0" smtClean="0"/>
              <a:t>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35689" y="2560321"/>
            <a:ext cx="4745002" cy="36933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Dolina Baryczy to park krajobrazowy w województwie wielkopolskim i dolnośląskim między Żmigrodem i Przygodzicami, którego nazwa pochodzi od rzeki Barycz przepływającej przez niego. Został założony 3 czerwca 1996 r. i ma powierzchnię </a:t>
            </a:r>
            <a:r>
              <a:rPr lang="fi-FI" dirty="0"/>
              <a:t>870,4 </a:t>
            </a:r>
            <a:r>
              <a:rPr lang="fi-FI" dirty="0" smtClean="0"/>
              <a:t>km². Obejmuje 3 </a:t>
            </a:r>
            <a:r>
              <a:rPr lang="fi-FI" dirty="0"/>
              <a:t>typy siedlisk: </a:t>
            </a:r>
            <a:r>
              <a:rPr lang="pl-PL" dirty="0" smtClean="0"/>
              <a:t>stawy</a:t>
            </a:r>
            <a:r>
              <a:rPr lang="fi-FI" dirty="0" smtClean="0"/>
              <a:t> </a:t>
            </a:r>
            <a:r>
              <a:rPr lang="fi-FI" noProof="1" smtClean="0"/>
              <a:t>rybne</a:t>
            </a:r>
            <a:r>
              <a:rPr lang="fi-FI" dirty="0" smtClean="0"/>
              <a:t>, </a:t>
            </a:r>
            <a:r>
              <a:rPr lang="fi-FI" dirty="0"/>
              <a:t>podmokłe łąki i lasy</a:t>
            </a:r>
            <a:r>
              <a:rPr lang="fi-FI" dirty="0" smtClean="0"/>
              <a:t>. </a:t>
            </a:r>
            <a:r>
              <a:rPr lang="fi-FI" dirty="0"/>
              <a:t>Na terenie Parku znajduje </a:t>
            </a:r>
            <a:r>
              <a:rPr lang="fi-FI" dirty="0" smtClean="0"/>
              <a:t>się</a:t>
            </a:r>
            <a:r>
              <a:rPr lang="fi-FI" dirty="0"/>
              <a:t> </a:t>
            </a:r>
            <a:r>
              <a:rPr lang="fi-FI" dirty="0" smtClean="0"/>
              <a:t>jeden </a:t>
            </a:r>
            <a:r>
              <a:rPr lang="fi-FI" dirty="0"/>
              <a:t>z największych w Europie kompleksów stawów </a:t>
            </a:r>
            <a:r>
              <a:rPr lang="fi-FI" dirty="0" smtClean="0"/>
              <a:t>rybnych w</a:t>
            </a:r>
            <a:r>
              <a:rPr lang="fi-FI" dirty="0"/>
              <a:t> którego </a:t>
            </a:r>
            <a:r>
              <a:rPr lang="fi-FI" dirty="0" smtClean="0"/>
              <a:t>skład wchodzi </a:t>
            </a:r>
            <a:r>
              <a:rPr lang="fi-FI" dirty="0"/>
              <a:t>m.in. o</a:t>
            </a:r>
            <a:r>
              <a:rPr lang="fi-FI" dirty="0" smtClean="0"/>
              <a:t>k. </a:t>
            </a:r>
            <a:r>
              <a:rPr lang="fi-FI" dirty="0"/>
              <a:t>300 stawów w rejonie Milicza i Żmigrodu</a:t>
            </a:r>
            <a:r>
              <a:rPr lang="fi-FI" dirty="0" smtClean="0"/>
              <a:t>. </a:t>
            </a:r>
            <a:r>
              <a:rPr lang="fi-FI" dirty="0"/>
              <a:t>Park jest jedną z najważniejszych ostoi ptaków wodno-błotnych nie tylko w Polsce, ale i w </a:t>
            </a:r>
            <a:r>
              <a:rPr lang="fi-FI" dirty="0" smtClean="0"/>
              <a:t>Europie.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1182269"/>
            <a:ext cx="903592" cy="903592"/>
          </a:xfrm>
        </p:spPr>
      </p:pic>
      <p:pic>
        <p:nvPicPr>
          <p:cNvPr id="8" name="Obraz 7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7" r="9697"/>
          <a:stretch/>
        </p:blipFill>
        <p:spPr>
          <a:xfrm>
            <a:off x="5906813" y="2760019"/>
            <a:ext cx="5265432" cy="3188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oleTekstowe 9"/>
          <p:cNvSpPr txBox="1"/>
          <p:nvPr/>
        </p:nvSpPr>
        <p:spPr>
          <a:xfrm>
            <a:off x="5906813" y="5671858"/>
            <a:ext cx="2081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Źródło mapy: </a:t>
            </a:r>
            <a:r>
              <a:rPr lang="pl-PL" sz="1200" dirty="0" err="1" smtClean="0">
                <a:hlinkClick r:id="rId3"/>
              </a:rPr>
              <a:t>docplayer.pl</a:t>
            </a:r>
            <a:endParaRPr lang="pl-PL" sz="1200" dirty="0"/>
          </a:p>
        </p:txBody>
      </p:sp>
    </p:spTree>
    <p:extLst>
      <p:ext uri="{BB962C8B-B14F-4D97-AF65-F5344CB8AC3E}">
        <p14:creationId xmlns="" xmlns:p14="http://schemas.microsoft.com/office/powerpoint/2010/main" val="84353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Leśnictwo w Dolinie Baryczy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11016" y="2555471"/>
            <a:ext cx="4758558" cy="3635122"/>
          </a:xfrm>
        </p:spPr>
        <p:txBody>
          <a:bodyPr numCol="1" anchor="t">
            <a:noAutofit/>
          </a:bodyPr>
          <a:lstStyle/>
          <a:p>
            <a:r>
              <a:rPr lang="pl-PL" sz="1600" dirty="0" smtClean="0"/>
              <a:t>Leśnictwo w Dolinie Baryczy miało za główny cel szybkie zalesienie terenów poligonu wojskowego znajdującego się wcześniej na terenie tego parku. </a:t>
            </a:r>
          </a:p>
          <a:p>
            <a:r>
              <a:rPr lang="pl-PL" sz="1600" dirty="0" smtClean="0"/>
              <a:t>Dnia </a:t>
            </a:r>
            <a:r>
              <a:rPr lang="pl-PL" sz="1600" dirty="0"/>
              <a:t>29 listopada 2011 został powołany </a:t>
            </a:r>
            <a:r>
              <a:rPr lang="pl-PL" sz="1600" dirty="0" smtClean="0"/>
              <a:t>Leśny Kompleks Promocyjny „Lasy Doliny Baryczy” r. mający powierzchnie </a:t>
            </a:r>
            <a:r>
              <a:rPr lang="fi-FI" sz="1600" dirty="0"/>
              <a:t>42 379 </a:t>
            </a:r>
            <a:r>
              <a:rPr lang="fi-FI" sz="1600" dirty="0" smtClean="0"/>
              <a:t>ha. Leśny </a:t>
            </a:r>
            <a:r>
              <a:rPr lang="fi-FI" sz="1600" dirty="0"/>
              <a:t>Kompleks Promocyjny ,,Lasy Doliny Baryczy'' obejmuje swym zasięgiem jedne z najcenniejszych przyrodniczo obszarów w naszym kraju. Powodem naturalnego bogactwa tego regionu jest swoista mozaika krajobrazów i siedlisk. Występują tu obok siebie rozmaite typy lasów i borów nizinnych, pola, łąki i co szalenie ważne zbiorniki wodne, w tym słynne Stawy Milickie oraz rzeka Barycz</a:t>
            </a:r>
            <a:r>
              <a:rPr lang="fi-FI" sz="1600" dirty="0" smtClean="0"/>
              <a:t>. </a:t>
            </a:r>
            <a:endParaRPr lang="fi-FI" sz="1600" dirty="0"/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90" y="2555471"/>
            <a:ext cx="4544908" cy="3026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Tekstowe 5"/>
          <p:cNvSpPr txBox="1"/>
          <p:nvPr/>
        </p:nvSpPr>
        <p:spPr>
          <a:xfrm>
            <a:off x="6351690" y="5667373"/>
            <a:ext cx="454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 smtClean="0"/>
              <a:t>Zdjęcie: </a:t>
            </a:r>
            <a:r>
              <a:rPr lang="pl-PL" sz="1400" dirty="0">
                <a:hlinkClick r:id="rId3"/>
              </a:rPr>
              <a:t>ryjek.bikestats.pl</a:t>
            </a:r>
            <a:endParaRPr lang="pl-PL" sz="1400" dirty="0"/>
          </a:p>
          <a:p>
            <a:pPr algn="r"/>
            <a:r>
              <a:rPr lang="pl-PL" sz="1400" dirty="0" smtClean="0"/>
              <a:t>Źródła: </a:t>
            </a:r>
            <a:r>
              <a:rPr lang="pl-PL" sz="1400" dirty="0" smtClean="0">
                <a:hlinkClick r:id="rId4"/>
              </a:rPr>
              <a:t>milicz.wroclaw.lasy.gov.pl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1472576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Pomniki przyrody w Dolinie Baryczy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6932"/>
            <a:ext cx="5693978" cy="367570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4800" dirty="0" smtClean="0"/>
              <a:t>W Dolinie Baryczy znajduje się wiele pomników przyrody, są to głównie okazałe drzewa. Jednak tylko niewielka ilość nich jest chroniona prawnie. Paru pomnikom przyrody z parku warto poświęcić trochę uwagi: </a:t>
            </a:r>
          </a:p>
          <a:p>
            <a:r>
              <a:rPr lang="pl-PL" sz="4800" b="1" dirty="0"/>
              <a:t>Dąb Jan</a:t>
            </a:r>
            <a:r>
              <a:rPr lang="pl-PL" sz="4800" dirty="0"/>
              <a:t>, o obwodzie 853 cm jest najgrubszym dębem w dolinie a zarazem piątym co do grubości w Polsce. Znajduje się nieopodal zameczku myśliwskiego w Możdżanowie, na dawnej grobli nieistniejącego stawu </a:t>
            </a:r>
            <a:r>
              <a:rPr lang="pl-PL" sz="4800" dirty="0" err="1"/>
              <a:t>Żabnik</a:t>
            </a:r>
            <a:r>
              <a:rPr lang="pl-PL" sz="4800" dirty="0"/>
              <a:t>. Przez miejscowych nazywany jest "Grubym Jankiem". Nazwa ta nawiązuje do legendy o odpoczywającym pod nim Janem III Sobieskim.</a:t>
            </a:r>
          </a:p>
          <a:p>
            <a:r>
              <a:rPr lang="pl-PL" sz="4800" b="1" dirty="0"/>
              <a:t>Szwedzka Górka</a:t>
            </a:r>
            <a:r>
              <a:rPr lang="pl-PL" sz="4800" dirty="0"/>
              <a:t> to grupa czterech sosen o rozmiarach od 203 do 230 cm, rosnących na niewielkiej wydmie między Sułowem a Miłosławicami. Pośród nich został ustawiony duży głaz narzutowy otoczony kilkoma mniejszymi ku pamięci poległych tu żołnierzy szwedzkich w bitwie podczas wojny 30. letniej w 1645 roku. Znajdujący się po drugiej stronie szosy drewniany krzyż znaczy według tradycji grób szwedzkiego generała.</a:t>
            </a:r>
          </a:p>
          <a:p>
            <a:r>
              <a:rPr lang="pl-PL" sz="4800" b="1" dirty="0"/>
              <a:t>Dęby Sułowskie</a:t>
            </a:r>
            <a:r>
              <a:rPr lang="pl-PL" sz="4800" dirty="0"/>
              <a:t> to grupa trzech dębów od 574 cm do 606 cm obwodu, otaczających zbudowany z muru pruskiego kościół parafialny św. Piotra i Pawła. W dziupli najgrubszego z nich znajduje się kapliczka NMP, pod którą w maju odbywają się nabożeństwa maryjne.</a:t>
            </a:r>
          </a:p>
          <a:p>
            <a:r>
              <a:rPr lang="pl-PL" sz="4800" b="1" dirty="0"/>
              <a:t>Dąb zrośnięty z sosną</a:t>
            </a:r>
            <a:r>
              <a:rPr lang="pl-PL" sz="4800" dirty="0"/>
              <a:t>, na wschód od Olszy, nieopodal stawu Mewiego, przy wydmowych Wzgórzach Czarownic. Według legendy to para kochanków zmieniona w zrośnięte ze sobą drzewa przez czarownice.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Tekstowe 3"/>
          <p:cNvSpPr txBox="1"/>
          <p:nvPr/>
        </p:nvSpPr>
        <p:spPr>
          <a:xfrm>
            <a:off x="630620" y="682050"/>
            <a:ext cx="15345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Źródło informacji o </a:t>
            </a:r>
          </a:p>
          <a:p>
            <a:r>
              <a:rPr lang="pl-PL" sz="1100" dirty="0" smtClean="0"/>
              <a:t>Pomnikach: </a:t>
            </a:r>
            <a:r>
              <a:rPr lang="pl-PL" sz="1100" dirty="0" smtClean="0">
                <a:hlinkClick r:id="rId2"/>
              </a:rPr>
              <a:t>http://www.barycz.pl/</a:t>
            </a:r>
            <a:endParaRPr lang="pl-PL" sz="11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6837" y="3121472"/>
            <a:ext cx="3212663" cy="2409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958" y="2719889"/>
            <a:ext cx="1614213" cy="215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Tekstowe 6"/>
          <p:cNvSpPr txBox="1"/>
          <p:nvPr/>
        </p:nvSpPr>
        <p:spPr>
          <a:xfrm>
            <a:off x="9736958" y="5013434"/>
            <a:ext cx="161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Pomnik przyrody w Krotoszynie </a:t>
            </a:r>
            <a:endParaRPr lang="pl-PL" sz="1600" dirty="0"/>
          </a:p>
        </p:txBody>
      </p:sp>
    </p:spTree>
    <p:extLst>
      <p:ext uri="{BB962C8B-B14F-4D97-AF65-F5344CB8AC3E}">
        <p14:creationId xmlns="" xmlns:p14="http://schemas.microsoft.com/office/powerpoint/2010/main" val="406011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2" y="2670594"/>
            <a:ext cx="4047565" cy="227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03" y="4109627"/>
            <a:ext cx="2894209" cy="1929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95401" y="2556931"/>
            <a:ext cx="4782670" cy="3695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W Dolinie Baryczy znajduje się wiele pięknych i ciekawych miejsc, lecz ja pokażę te najważniejsze. Pierwszym wartym odwiedziny miejscem są Stawy Milickie. Jest to jeden z największych zespołów stawów rybnych. Innym ciekawym miejscem jest główne miasto Doliny Baryczy </a:t>
            </a:r>
            <a:r>
              <a:rPr lang="mr-IN" dirty="0" smtClean="0"/>
              <a:t>–</a:t>
            </a:r>
            <a:r>
              <a:rPr lang="pl-PL" dirty="0" smtClean="0"/>
              <a:t> Milicz. Jest to piękna miejscowość z wieloma zabytkami warta odwiedzin.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Ważne miejsca w Dolinie Baryczy</a:t>
            </a:r>
            <a:endParaRPr lang="pl-PL" dirty="0"/>
          </a:p>
        </p:txBody>
      </p:sp>
      <p:sp>
        <p:nvSpPr>
          <p:cNvPr id="4" name="PoleTekstowe 3"/>
          <p:cNvSpPr txBox="1"/>
          <p:nvPr/>
        </p:nvSpPr>
        <p:spPr>
          <a:xfrm>
            <a:off x="10165509" y="5606490"/>
            <a:ext cx="140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Źródła zdjęć:</a:t>
            </a:r>
          </a:p>
          <a:p>
            <a:pPr algn="r"/>
            <a:r>
              <a:rPr lang="pl-PL" dirty="0" err="1" smtClean="0">
                <a:hlinkClick r:id="rId4"/>
              </a:rPr>
              <a:t>wikipedia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31352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Dziękuję za uwagę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2398" y="3657596"/>
            <a:ext cx="6815669" cy="1680885"/>
          </a:xfrm>
        </p:spPr>
        <p:txBody>
          <a:bodyPr/>
          <a:lstStyle/>
          <a:p>
            <a:r>
              <a:rPr lang="pl-PL" dirty="0" smtClean="0"/>
              <a:t>Mam nadzieję, że prezentacja (choć krótka) powiększyła </a:t>
            </a:r>
            <a:r>
              <a:rPr lang="pl-PL" smtClean="0"/>
              <a:t>twoją </a:t>
            </a:r>
            <a:r>
              <a:rPr lang="pl-PL" smtClean="0"/>
              <a:t>wiedzę </a:t>
            </a:r>
            <a:r>
              <a:rPr lang="pl-PL" dirty="0" smtClean="0"/>
              <a:t>na temat lasów i leśnictwa w Dolinie Baryczy. </a:t>
            </a:r>
          </a:p>
          <a:p>
            <a:endParaRPr lang="pl-PL" dirty="0" smtClean="0"/>
          </a:p>
          <a:p>
            <a:r>
              <a:rPr lang="pl-PL" dirty="0" smtClean="0"/>
              <a:t>Prezentację stworzył Wiktor Wójcik</a:t>
            </a:r>
          </a:p>
        </p:txBody>
      </p:sp>
      <p:sp>
        <p:nvSpPr>
          <p:cNvPr id="4" name="Uśmiechnięta buźka 3"/>
          <p:cNvSpPr/>
          <p:nvPr/>
        </p:nvSpPr>
        <p:spPr>
          <a:xfrm>
            <a:off x="5138766" y="806823"/>
            <a:ext cx="1872000" cy="180763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55459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221</TotalTime>
  <Words>376</Words>
  <Application>Microsoft Office PowerPoint</Application>
  <PresentationFormat>Niestandardowy</PresentationFormat>
  <Paragraphs>27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Organiczny</vt:lpstr>
      <vt:lpstr>Historia w lesie ukryta</vt:lpstr>
      <vt:lpstr>O Dolinie Baryczy…</vt:lpstr>
      <vt:lpstr>Leśnictwo w Dolinie Baryczy</vt:lpstr>
      <vt:lpstr>Pomniki przyrody w Dolinie Baryczy</vt:lpstr>
      <vt:lpstr>Ważne miejsca w Dolinie Baryczy</vt:lpstr>
      <vt:lpstr>Dziękuję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w lesie ukryta</dc:title>
  <dc:creator>Użytkownik Microsoft Office</dc:creator>
  <cp:lastModifiedBy>ppp</cp:lastModifiedBy>
  <cp:revision>20</cp:revision>
  <dcterms:created xsi:type="dcterms:W3CDTF">2018-05-06T12:54:36Z</dcterms:created>
  <dcterms:modified xsi:type="dcterms:W3CDTF">2018-05-07T16:47:12Z</dcterms:modified>
</cp:coreProperties>
</file>