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0" r:id="rId3"/>
    <p:sldId id="264" r:id="rId4"/>
    <p:sldId id="257" r:id="rId5"/>
    <p:sldId id="265" r:id="rId6"/>
    <p:sldId id="271" r:id="rId7"/>
    <p:sldId id="261" r:id="rId8"/>
    <p:sldId id="267" r:id="rId9"/>
    <p:sldId id="258" r:id="rId10"/>
    <p:sldId id="262" r:id="rId11"/>
    <p:sldId id="263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50" d="100"/>
          <a:sy n="50" d="100"/>
        </p:scale>
        <p:origin x="-1722" y="-7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4B95-2880-43D1-BE08-F99724582B6E}" type="datetimeFigureOut">
              <a:rPr lang="pl-PL" smtClean="0"/>
              <a:t>2019-05-01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900E-D8E3-4732-BC75-AF809A85CBA8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4B95-2880-43D1-BE08-F99724582B6E}" type="datetimeFigureOut">
              <a:rPr lang="pl-PL" smtClean="0"/>
              <a:t>2019-05-01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900E-D8E3-4732-BC75-AF809A85CBA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4B95-2880-43D1-BE08-F99724582B6E}" type="datetimeFigureOut">
              <a:rPr lang="pl-PL" smtClean="0"/>
              <a:t>2019-05-01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900E-D8E3-4732-BC75-AF809A85CBA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4B95-2880-43D1-BE08-F99724582B6E}" type="datetimeFigureOut">
              <a:rPr lang="pl-PL" smtClean="0"/>
              <a:t>2019-05-01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900E-D8E3-4732-BC75-AF809A85CBA8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4B95-2880-43D1-BE08-F99724582B6E}" type="datetimeFigureOut">
              <a:rPr lang="pl-PL" smtClean="0"/>
              <a:t>2019-05-01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900E-D8E3-4732-BC75-AF809A85CBA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4B95-2880-43D1-BE08-F99724582B6E}" type="datetimeFigureOut">
              <a:rPr lang="pl-PL" smtClean="0"/>
              <a:t>2019-05-01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900E-D8E3-4732-BC75-AF809A85CBA8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4B95-2880-43D1-BE08-F99724582B6E}" type="datetimeFigureOut">
              <a:rPr lang="pl-PL" smtClean="0"/>
              <a:t>2019-05-01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900E-D8E3-4732-BC75-AF809A85CBA8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4B95-2880-43D1-BE08-F99724582B6E}" type="datetimeFigureOut">
              <a:rPr lang="pl-PL" smtClean="0"/>
              <a:t>2019-05-01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900E-D8E3-4732-BC75-AF809A85CBA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4B95-2880-43D1-BE08-F99724582B6E}" type="datetimeFigureOut">
              <a:rPr lang="pl-PL" smtClean="0"/>
              <a:t>2019-05-01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900E-D8E3-4732-BC75-AF809A85CBA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4B95-2880-43D1-BE08-F99724582B6E}" type="datetimeFigureOut">
              <a:rPr lang="pl-PL" smtClean="0"/>
              <a:t>2019-05-01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900E-D8E3-4732-BC75-AF809A85CBA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4B95-2880-43D1-BE08-F99724582B6E}" type="datetimeFigureOut">
              <a:rPr lang="pl-PL" smtClean="0"/>
              <a:t>2019-05-01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900E-D8E3-4732-BC75-AF809A85CBA8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0024B95-2880-43D1-BE08-F99724582B6E}" type="datetimeFigureOut">
              <a:rPr lang="pl-PL" smtClean="0"/>
              <a:t>2019-05-01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EF900E-D8E3-4732-BC75-AF809A85CBA8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31640" y="3140968"/>
            <a:ext cx="6400800" cy="2569840"/>
          </a:xfrm>
        </p:spPr>
        <p:txBody>
          <a:bodyPr/>
          <a:lstStyle/>
          <a:p>
            <a:pPr algn="ctr"/>
            <a:r>
              <a:rPr lang="pl-PL" dirty="0" smtClean="0"/>
              <a:t>Miejsca znajdujące się na trasie wycieczki                 po Dolinie Baryczy</a:t>
            </a:r>
          </a:p>
          <a:p>
            <a:r>
              <a:rPr lang="pl-PL" sz="1400" dirty="0" smtClean="0"/>
              <a:t>Autor: Małgorzata Brodala</a:t>
            </a:r>
            <a:endParaRPr lang="pl-PL" sz="1400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2016223"/>
          </a:xfrm>
        </p:spPr>
        <p:txBody>
          <a:bodyPr/>
          <a:lstStyle/>
          <a:p>
            <a:r>
              <a:rPr lang="pl-PL" dirty="0" smtClean="0"/>
              <a:t>Plan to podstawa</a:t>
            </a:r>
            <a:endParaRPr lang="pl-PL" dirty="0"/>
          </a:p>
        </p:txBody>
      </p:sp>
      <p:pic>
        <p:nvPicPr>
          <p:cNvPr id="1026" name="Picture 2" descr="C:\Users\LENOVO\Desktop\3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81128"/>
            <a:ext cx="648072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56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15616" y="1556792"/>
            <a:ext cx="7128792" cy="4082008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720079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Wałkowa - </a:t>
            </a:r>
            <a:r>
              <a:rPr lang="pl-PL" dirty="0"/>
              <a:t>Dom Drzewa</a:t>
            </a:r>
            <a:br>
              <a:rPr lang="pl-PL" dirty="0"/>
            </a:br>
            <a:r>
              <a:rPr lang="pl-PL" sz="1200" dirty="0"/>
              <a:t>zdjęcie  </a:t>
            </a:r>
            <a:r>
              <a:rPr lang="pl-PL" sz="1200" dirty="0" smtClean="0"/>
              <a:t>wykonała Małgorzata </a:t>
            </a:r>
            <a:r>
              <a:rPr lang="pl-PL" sz="1200" dirty="0"/>
              <a:t>Brodala</a:t>
            </a:r>
          </a:p>
        </p:txBody>
      </p:sp>
      <p:pic>
        <p:nvPicPr>
          <p:cNvPr id="1026" name="Picture 2" descr="C:\Users\LENOVO\Desktop\zdjęcia\wycieczk 2\SAM_07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7632" y="-18965488"/>
            <a:ext cx="19200000" cy="14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NOVO\Desktop\zdjęcia\wycieczk 2\SAM_0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468052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33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43608" y="1268760"/>
            <a:ext cx="7344816" cy="4536504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93610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Sułów                                                               </a:t>
            </a:r>
            <a:r>
              <a:rPr lang="pl-PL" sz="1100" dirty="0" smtClean="0"/>
              <a:t>zdjęcie – wykonała Małgorzata </a:t>
            </a:r>
            <a:r>
              <a:rPr lang="pl-PL" sz="1100" dirty="0"/>
              <a:t>Brodala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48072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10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1115616" y="2204863"/>
            <a:ext cx="6840759" cy="3729801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817581" y="404665"/>
            <a:ext cx="7175351" cy="5472607"/>
          </a:xfrm>
        </p:spPr>
        <p:txBody>
          <a:bodyPr/>
          <a:lstStyle/>
          <a:p>
            <a:r>
              <a:rPr lang="pl-PL" sz="2800" dirty="0" smtClean="0"/>
              <a:t>Skrypt określający działanie programu liczącego długość trasy.</a:t>
            </a:r>
            <a:endParaRPr lang="pl-PL" sz="2800" dirty="0"/>
          </a:p>
        </p:txBody>
      </p:sp>
      <p:pic>
        <p:nvPicPr>
          <p:cNvPr id="2050" name="Picture 2" descr="C:\Users\LENOVO\Desktop\Dolina Barycz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795637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03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55576" y="692696"/>
            <a:ext cx="7632848" cy="5616624"/>
          </a:xfrm>
        </p:spPr>
        <p:txBody>
          <a:bodyPr/>
          <a:lstStyle/>
          <a:p>
            <a:r>
              <a:rPr lang="pl-PL" dirty="0" smtClean="0"/>
              <a:t>Odolanów</a:t>
            </a: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648072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pl-PL" dirty="0" smtClean="0"/>
              <a:t>                                                      </a:t>
            </a:r>
            <a:r>
              <a:rPr lang="pl-PL" sz="1100" dirty="0" smtClean="0"/>
              <a:t>zdjęcie wykonała Małgorzata Brodala</a:t>
            </a:r>
            <a:r>
              <a:rPr lang="pl-PL" sz="1000" dirty="0" smtClean="0"/>
              <a:t/>
            </a:r>
            <a:br>
              <a:rPr lang="pl-PL" sz="1000" dirty="0" smtClean="0"/>
            </a:b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3074" name="Picture 2" descr="C:\Users\LENOVO\Desktop\20190501_151716-COL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4752528" cy="444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87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11560" y="1268760"/>
            <a:ext cx="8064896" cy="468052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80119"/>
          </a:xfrm>
        </p:spPr>
        <p:txBody>
          <a:bodyPr/>
          <a:lstStyle/>
          <a:p>
            <a:r>
              <a:rPr lang="pl-PL" dirty="0" smtClean="0"/>
              <a:t>Moja Wola                                               </a:t>
            </a:r>
            <a:r>
              <a:rPr lang="pl-PL" sz="1100" dirty="0" smtClean="0"/>
              <a:t>zdjęcie  wykonała Małgorzata Brodala</a:t>
            </a:r>
            <a:endParaRPr lang="pl-PL" sz="1100" dirty="0"/>
          </a:p>
        </p:txBody>
      </p:sp>
      <p:pic>
        <p:nvPicPr>
          <p:cNvPr id="1027" name="Picture 3" descr="C:\Users\LENOVO\Pictures\ControlCenter4\Scan\CCF20190403_0001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46971"/>
            <a:ext cx="7057927" cy="404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77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43608" y="1628800"/>
            <a:ext cx="7632848" cy="437004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296143"/>
          </a:xfrm>
        </p:spPr>
        <p:txBody>
          <a:bodyPr/>
          <a:lstStyle/>
          <a:p>
            <a:r>
              <a:rPr lang="pl-PL" dirty="0" smtClean="0"/>
              <a:t>Sośnie                                                        </a:t>
            </a:r>
            <a:r>
              <a:rPr lang="pl-PL" sz="1000" dirty="0" smtClean="0"/>
              <a:t> zdjęcie wykonała Małgorzata Brodala</a:t>
            </a:r>
            <a:endParaRPr lang="pl-PL" dirty="0"/>
          </a:p>
        </p:txBody>
      </p:sp>
      <p:pic>
        <p:nvPicPr>
          <p:cNvPr id="1026" name="Picture 2" descr="C:\Users\LENOVO\Desktop\20190501_152021-COLLA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63284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11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1259632" y="1988840"/>
            <a:ext cx="6552727" cy="4176463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817581" y="692697"/>
            <a:ext cx="7175351" cy="1152128"/>
          </a:xfrm>
        </p:spPr>
        <p:txBody>
          <a:bodyPr/>
          <a:lstStyle/>
          <a:p>
            <a:r>
              <a:rPr lang="pl-PL" dirty="0" err="1" smtClean="0"/>
              <a:t>Kuroch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1200" dirty="0" smtClean="0"/>
              <a:t>zdjęcie wykonała Małgorzata Brodala</a:t>
            </a:r>
            <a:endParaRPr lang="pl-PL" sz="1200" dirty="0"/>
          </a:p>
        </p:txBody>
      </p:sp>
      <p:pic>
        <p:nvPicPr>
          <p:cNvPr id="5122" name="Picture 2" descr="C:\Users\LENOVO\Desktop\20190501_153158-COL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570391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93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051720" y="1556792"/>
            <a:ext cx="4464496" cy="4536504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936103"/>
          </a:xfrm>
        </p:spPr>
        <p:txBody>
          <a:bodyPr>
            <a:normAutofit/>
          </a:bodyPr>
          <a:lstStyle/>
          <a:p>
            <a:r>
              <a:rPr lang="pl-PL" sz="2700" dirty="0" smtClean="0"/>
              <a:t>Nabyszyce – rzeźby Pawła Brylińskiego</a:t>
            </a:r>
            <a:r>
              <a:rPr lang="pl-PL" sz="1000" dirty="0" smtClean="0"/>
              <a:t/>
            </a:r>
            <a:br>
              <a:rPr lang="pl-PL" sz="1000" dirty="0" smtClean="0"/>
            </a:br>
            <a:r>
              <a:rPr lang="pl-PL" sz="1100" dirty="0" smtClean="0"/>
              <a:t>zdjęcie wykonała Małgorzata Brodala</a:t>
            </a:r>
            <a:endParaRPr lang="pl-PL" sz="1100" dirty="0"/>
          </a:p>
        </p:txBody>
      </p:sp>
      <p:pic>
        <p:nvPicPr>
          <p:cNvPr id="1026" name="Picture 2" descr="C:\Users\LENOVO\Desktop\20190501_151607-COL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93442"/>
            <a:ext cx="5328592" cy="47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3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73795" y="7461448"/>
            <a:ext cx="5637010" cy="1368152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720079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Gliśnica                                                       </a:t>
            </a:r>
            <a:r>
              <a:rPr lang="pl-PL" sz="1000" dirty="0" smtClean="0"/>
              <a:t>zdjęcia wykonała Małgorzata Brodala</a:t>
            </a:r>
            <a:endParaRPr lang="pl-PL" dirty="0"/>
          </a:p>
        </p:txBody>
      </p:sp>
      <p:pic>
        <p:nvPicPr>
          <p:cNvPr id="2050" name="Picture 2" descr="C:\Users\LENOVO\Desktop\20190501_151840-COL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698477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81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1556792"/>
            <a:ext cx="6400800" cy="4082008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648071"/>
          </a:xfrm>
        </p:spPr>
        <p:txBody>
          <a:bodyPr>
            <a:normAutofit fontScale="90000"/>
          </a:bodyPr>
          <a:lstStyle/>
          <a:p>
            <a:r>
              <a:rPr lang="pl-PL" dirty="0"/>
              <a:t>Antonin</a:t>
            </a:r>
            <a:br>
              <a:rPr lang="pl-PL" dirty="0"/>
            </a:br>
            <a:r>
              <a:rPr lang="pl-PL" sz="1100" dirty="0"/>
              <a:t>zdjęcie  </a:t>
            </a:r>
            <a:r>
              <a:rPr lang="pl-PL" sz="1100" dirty="0" smtClean="0"/>
              <a:t>wykonała Małgorzata </a:t>
            </a:r>
            <a:r>
              <a:rPr lang="pl-PL" sz="1100" dirty="0"/>
              <a:t>Brodala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331236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00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217</TotalTime>
  <Words>63</Words>
  <Application>Microsoft Office PowerPoint</Application>
  <PresentationFormat>Pokaz na ekranie (4:3)</PresentationFormat>
  <Paragraphs>14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Aerodynamiczny</vt:lpstr>
      <vt:lpstr>Plan to podstawa</vt:lpstr>
      <vt:lpstr>Skrypt określający działanie programu liczącego długość trasy.</vt:lpstr>
      <vt:lpstr>                                                      zdjęcie wykonała Małgorzata Brodala  </vt:lpstr>
      <vt:lpstr>Moja Wola                                               zdjęcie  wykonała Małgorzata Brodala</vt:lpstr>
      <vt:lpstr>Sośnie                                                         zdjęcie wykonała Małgorzata Brodala</vt:lpstr>
      <vt:lpstr>Kuroch zdjęcie wykonała Małgorzata Brodala</vt:lpstr>
      <vt:lpstr>Nabyszyce – rzeźby Pawła Brylińskiego zdjęcie wykonała Małgorzata Brodala</vt:lpstr>
      <vt:lpstr>Gliśnica                                                       zdjęcia wykonała Małgorzata Brodala</vt:lpstr>
      <vt:lpstr>Antonin zdjęcie  wykonała Małgorzata Brodala</vt:lpstr>
      <vt:lpstr>Wałkowa - Dom Drzewa zdjęcie  wykonała Małgorzata Brodala</vt:lpstr>
      <vt:lpstr>Sułów                                                               zdjęcie – wykonała Małgorzata Brodala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to podstawa</dc:title>
  <dc:creator>LENOVO</dc:creator>
  <cp:lastModifiedBy>LENOVO</cp:lastModifiedBy>
  <cp:revision>23</cp:revision>
  <dcterms:created xsi:type="dcterms:W3CDTF">2019-04-03T14:43:54Z</dcterms:created>
  <dcterms:modified xsi:type="dcterms:W3CDTF">2019-05-01T14:16:09Z</dcterms:modified>
</cp:coreProperties>
</file>