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9" r:id="rId4"/>
    <p:sldId id="261" r:id="rId5"/>
    <p:sldId id="264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B384C6-16C8-47B4-9C42-8910F05BD332}" type="datetimeFigureOut">
              <a:rPr lang="pl-PL" smtClean="0"/>
              <a:t>2020-02-18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42E867-D616-48BC-8AD0-3DF75FC860A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60839" cy="5040560"/>
          </a:xfrm>
        </p:spPr>
        <p:txBody>
          <a:bodyPr/>
          <a:lstStyle/>
          <a:p>
            <a:pPr algn="l"/>
            <a:r>
              <a:rPr lang="pl-PL" sz="6000" dirty="0" smtClean="0"/>
              <a:t>Zabytki Odolanowa</a:t>
            </a:r>
            <a:r>
              <a:rPr lang="pl-PL" sz="6000" smtClean="0"/>
              <a:t/>
            </a:r>
            <a:br>
              <a:rPr lang="pl-PL" sz="6000" smtClean="0"/>
            </a:br>
            <a:r>
              <a:rPr lang="pl-PL" sz="1200" smtClean="0"/>
              <a:t>Wykonała: Małgorzata </a:t>
            </a:r>
            <a:r>
              <a:rPr lang="pl-PL" sz="1200" dirty="0" smtClean="0"/>
              <a:t>Brodala</a:t>
            </a:r>
            <a:endParaRPr lang="pl-PL" sz="6000" dirty="0"/>
          </a:p>
        </p:txBody>
      </p:sp>
      <p:sp>
        <p:nvSpPr>
          <p:cNvPr id="3" name="AutoShape 2" descr="Znalezione obrazy dla zapytania: herb odolan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: herb odolanow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046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152128"/>
          </a:xfrm>
        </p:spPr>
        <p:txBody>
          <a:bodyPr/>
          <a:lstStyle/>
          <a:p>
            <a:pPr algn="ctr"/>
            <a:r>
              <a:rPr lang="pl-PL" sz="2800" dirty="0" smtClean="0"/>
              <a:t>Rzeźby Pawła </a:t>
            </a:r>
            <a:r>
              <a:rPr lang="pl-PL" sz="2800" dirty="0" smtClean="0"/>
              <a:t>Brylińskiego</a:t>
            </a:r>
            <a:br>
              <a:rPr lang="pl-PL" sz="2800" dirty="0" smtClean="0"/>
            </a:br>
            <a:r>
              <a:rPr lang="pl-PL" sz="1200" dirty="0" smtClean="0"/>
              <a:t>zdjęcia: odlanow.pl</a:t>
            </a:r>
            <a:endParaRPr lang="pl-PL" sz="1200" dirty="0"/>
          </a:p>
        </p:txBody>
      </p:sp>
      <p:sp>
        <p:nvSpPr>
          <p:cNvPr id="3" name="AutoShape 2" descr="Znalezione obrazy dla zapytania: krzyże pawła brylińskiego w gminie odolan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2" name="Picture 2" descr="C:\Users\LENOVO\Desktop\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2" y="54868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22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7704855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/>
              <a:t>Kapliczka św. Barbary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autor zdjęcia: Małgorzata Brodala</a:t>
            </a:r>
            <a:endParaRPr lang="pl-PL" sz="3200" dirty="0"/>
          </a:p>
        </p:txBody>
      </p:sp>
      <p:sp>
        <p:nvSpPr>
          <p:cNvPr id="5" name="AutoShape 5" descr="Znalezione obrazy dla zapytania: zdjęcie św. jana nepomucena w odolano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7" descr="Znalezione obrazy dla zapytania: zdjęcie św. jana nepomucena w odolanow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11" descr="Znalezione obrazy dla zapytania: zdjęcie św. jana nepomucena w odolanow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7" name="Picture 13" descr="C:\Users\LENOVO\Desktop\20200214_131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2737"/>
            <a:ext cx="3600400" cy="49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96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1" y="5085184"/>
            <a:ext cx="8054280" cy="1296144"/>
          </a:xfrm>
        </p:spPr>
        <p:txBody>
          <a:bodyPr/>
          <a:lstStyle/>
          <a:p>
            <a:pPr algn="l"/>
            <a:r>
              <a:rPr lang="pl-PL" sz="3200" dirty="0" smtClean="0"/>
              <a:t>Szkoła Podstawowa w </a:t>
            </a:r>
            <a:r>
              <a:rPr lang="pl-PL" sz="3200" dirty="0" smtClean="0"/>
              <a:t>Odolanowie</a:t>
            </a:r>
            <a:br>
              <a:rPr lang="pl-PL" sz="3200" dirty="0" smtClean="0"/>
            </a:br>
            <a:r>
              <a:rPr lang="pl-PL" sz="1200" dirty="0" smtClean="0"/>
              <a:t>zdjęcie: odolanow.pl</a:t>
            </a:r>
            <a:endParaRPr lang="pl-PL" sz="3200" dirty="0"/>
          </a:p>
        </p:txBody>
      </p:sp>
      <p:pic>
        <p:nvPicPr>
          <p:cNvPr id="13314" name="Picture 2" descr="C:\Users\LENOVO\Desktop\pobrane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76672"/>
            <a:ext cx="51845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14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855558"/>
            <a:ext cx="7488831" cy="1093722"/>
          </a:xfrm>
        </p:spPr>
        <p:txBody>
          <a:bodyPr/>
          <a:lstStyle/>
          <a:p>
            <a:pPr marL="0" indent="0" algn="l">
              <a:buNone/>
            </a:pPr>
            <a:r>
              <a:rPr lang="pl-PL" sz="3200" dirty="0" smtClean="0"/>
              <a:t>                                  </a:t>
            </a:r>
            <a:endParaRPr lang="pl-P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472608" cy="49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907704" y="4855558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Rzeźby </a:t>
            </a:r>
            <a:r>
              <a:rPr lang="pl-PL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Pawła</a:t>
            </a:r>
            <a:r>
              <a:rPr lang="pl-PL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pl-PL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Brylińskiego</a:t>
            </a:r>
          </a:p>
          <a:p>
            <a:r>
              <a:rPr lang="pl-PL" sz="1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a</a:t>
            </a:r>
            <a:r>
              <a:rPr lang="pl-PL" sz="1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utor zdjęcia: Małgorzata Brodala</a:t>
            </a:r>
            <a:endParaRPr lang="pl-PL" sz="12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5230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3" y="5013176"/>
            <a:ext cx="7406208" cy="1368152"/>
          </a:xfrm>
        </p:spPr>
        <p:txBody>
          <a:bodyPr/>
          <a:lstStyle/>
          <a:p>
            <a:pPr marL="0" indent="0" algn="l">
              <a:buNone/>
            </a:pPr>
            <a:r>
              <a:rPr lang="pl-PL" sz="2800" dirty="0" smtClean="0"/>
              <a:t>KOŚCIÓŁ </a:t>
            </a:r>
            <a:r>
              <a:rPr lang="pl-PL" sz="2800" dirty="0" smtClean="0"/>
              <a:t>EWANGELICKI</a:t>
            </a:r>
            <a:br>
              <a:rPr lang="pl-PL" sz="2800" dirty="0" smtClean="0"/>
            </a:br>
            <a:r>
              <a:rPr lang="pl-PL" sz="1200" dirty="0" smtClean="0"/>
              <a:t>zdjęcie: odolanow.pl</a:t>
            </a:r>
            <a:endParaRPr lang="pl-PL" sz="2800" dirty="0"/>
          </a:p>
        </p:txBody>
      </p:sp>
      <p:sp>
        <p:nvSpPr>
          <p:cNvPr id="3" name="AutoShape 2" descr="Znalezione obrazy dla zapytania: kościół ewangelicki w odolano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C:\Users\LENOVO\Desktop\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096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0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864096"/>
          </a:xfrm>
        </p:spPr>
        <p:txBody>
          <a:bodyPr/>
          <a:lstStyle/>
          <a:p>
            <a:pPr algn="ctr"/>
            <a:r>
              <a:rPr lang="pl-PL" sz="4000" dirty="0" smtClean="0"/>
              <a:t>Rzeka </a:t>
            </a:r>
            <a:r>
              <a:rPr lang="pl-PL" sz="4000" dirty="0" smtClean="0"/>
              <a:t>Barycz</a:t>
            </a:r>
            <a:br>
              <a:rPr lang="pl-PL" sz="4000" dirty="0" smtClean="0"/>
            </a:br>
            <a:r>
              <a:rPr lang="pl-PL" sz="1200" dirty="0" smtClean="0"/>
              <a:t>a</a:t>
            </a:r>
            <a:r>
              <a:rPr lang="pl-PL" sz="1200" dirty="0" smtClean="0"/>
              <a:t>utor zdjęcia: Małgorzata Brodala</a:t>
            </a:r>
            <a:endParaRPr lang="pl-PL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1287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8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152128"/>
          </a:xfrm>
        </p:spPr>
        <p:txBody>
          <a:bodyPr/>
          <a:lstStyle/>
          <a:p>
            <a:pPr algn="ctr"/>
            <a:r>
              <a:rPr lang="pl-PL" sz="3200" dirty="0" smtClean="0"/>
              <a:t>Dolina </a:t>
            </a:r>
            <a:r>
              <a:rPr lang="pl-PL" sz="3200" dirty="0" smtClean="0"/>
              <a:t>Baryczy</a:t>
            </a:r>
            <a:br>
              <a:rPr lang="pl-PL" sz="3200" dirty="0" smtClean="0"/>
            </a:br>
            <a:r>
              <a:rPr lang="pl-PL" sz="1200" dirty="0" smtClean="0"/>
              <a:t>a</a:t>
            </a:r>
            <a:r>
              <a:rPr lang="pl-PL" sz="1200" dirty="0" smtClean="0"/>
              <a:t>utor zdjęcia: Małgorzata Brodala</a:t>
            </a:r>
            <a:endParaRPr lang="pl-PL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71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080120"/>
          </a:xfrm>
        </p:spPr>
        <p:txBody>
          <a:bodyPr/>
          <a:lstStyle/>
          <a:p>
            <a:pPr algn="l"/>
            <a:r>
              <a:rPr lang="pl-PL" sz="3600" dirty="0" smtClean="0"/>
              <a:t>Kościół </a:t>
            </a:r>
            <a:r>
              <a:rPr lang="pl-PL" sz="3600" dirty="0"/>
              <a:t>ś</a:t>
            </a:r>
            <a:r>
              <a:rPr lang="pl-PL" sz="3600" dirty="0" smtClean="0"/>
              <a:t>w. </a:t>
            </a:r>
            <a:r>
              <a:rPr lang="pl-PL" sz="3600" dirty="0" smtClean="0"/>
              <a:t>Barbary</a:t>
            </a:r>
            <a:br>
              <a:rPr lang="pl-PL" sz="3600" dirty="0" smtClean="0"/>
            </a:br>
            <a:r>
              <a:rPr lang="pl-PL" sz="1200" dirty="0" smtClean="0"/>
              <a:t>zdjęcie: </a:t>
            </a:r>
            <a:r>
              <a:rPr lang="pl-PL" sz="1200" dirty="0" smtClean="0"/>
              <a:t>odolanow.pl</a:t>
            </a:r>
            <a:endParaRPr lang="pl-PL" sz="3600" dirty="0"/>
          </a:p>
        </p:txBody>
      </p:sp>
      <p:pic>
        <p:nvPicPr>
          <p:cNvPr id="3074" name="Picture 2" descr="C:\Users\LENOVO\Desktop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4704"/>
            <a:ext cx="6096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87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368152"/>
          </a:xfrm>
        </p:spPr>
        <p:txBody>
          <a:bodyPr/>
          <a:lstStyle/>
          <a:p>
            <a:pPr algn="l"/>
            <a:r>
              <a:rPr lang="pl-PL" dirty="0" smtClean="0"/>
              <a:t>Kościół św. </a:t>
            </a:r>
            <a:r>
              <a:rPr lang="pl-PL" dirty="0" smtClean="0"/>
              <a:t>Marcina</a:t>
            </a:r>
            <a:br>
              <a:rPr lang="pl-PL" dirty="0" smtClean="0"/>
            </a:br>
            <a:r>
              <a:rPr lang="pl-PL" sz="1200" dirty="0" smtClean="0"/>
              <a:t>zdjęcie: </a:t>
            </a:r>
            <a:r>
              <a:rPr lang="pl-PL" sz="1200" dirty="0" smtClean="0"/>
              <a:t>odolanow.pl</a:t>
            </a:r>
            <a:endParaRPr lang="pl-PL" dirty="0"/>
          </a:p>
        </p:txBody>
      </p:sp>
      <p:pic>
        <p:nvPicPr>
          <p:cNvPr id="4098" name="Picture 2" descr="C:\Users\LENOVO\Desktop\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38" y="332656"/>
            <a:ext cx="6096000" cy="45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3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36</Words>
  <Application>Microsoft Office PowerPoint</Application>
  <PresentationFormat>Pokaz na ekranie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Aerodynamiczny</vt:lpstr>
      <vt:lpstr>Zabytki Odolanowa Wykonała: Małgorzata Brodala</vt:lpstr>
      <vt:lpstr>Kapliczka św. Barbary autor zdjęcia: Małgorzata Brodala</vt:lpstr>
      <vt:lpstr>Szkoła Podstawowa w Odolanowie zdjęcie: odolanow.pl</vt:lpstr>
      <vt:lpstr>                                  </vt:lpstr>
      <vt:lpstr>KOŚCIÓŁ EWANGELICKI zdjęcie: odolanow.pl</vt:lpstr>
      <vt:lpstr>Rzeka Barycz autor zdjęcia: Małgorzata Brodala</vt:lpstr>
      <vt:lpstr>Dolina Baryczy autor zdjęcia: Małgorzata Brodala</vt:lpstr>
      <vt:lpstr>Kościół św. Barbary zdjęcie: odolanow.pl</vt:lpstr>
      <vt:lpstr>Kościół św. Marcina zdjęcie: odolanow.pl</vt:lpstr>
      <vt:lpstr>Rzeźby Pawła Brylińskiego zdjęcia: odlanow.pl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Zabytki Odolanowa</dc:title>
  <dc:creator>LENOVO</dc:creator>
  <cp:lastModifiedBy>LENOVO</cp:lastModifiedBy>
  <cp:revision>12</cp:revision>
  <dcterms:created xsi:type="dcterms:W3CDTF">2020-02-14T16:06:41Z</dcterms:created>
  <dcterms:modified xsi:type="dcterms:W3CDTF">2020-02-18T18:03:00Z</dcterms:modified>
</cp:coreProperties>
</file>