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5" r:id="rId17"/>
    <p:sldId id="284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7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BF77-2789-4B49-A9DF-67E3467BD72E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1110-0E3B-444D-A214-90D319A544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BF77-2789-4B49-A9DF-67E3467BD72E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1110-0E3B-444D-A214-90D319A544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BF77-2789-4B49-A9DF-67E3467BD72E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1110-0E3B-444D-A214-90D319A544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BF77-2789-4B49-A9DF-67E3467BD72E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1110-0E3B-444D-A214-90D319A544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BF77-2789-4B49-A9DF-67E3467BD72E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1110-0E3B-444D-A214-90D319A544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BF77-2789-4B49-A9DF-67E3467BD72E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1110-0E3B-444D-A214-90D319A544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BF77-2789-4B49-A9DF-67E3467BD72E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1110-0E3B-444D-A214-90D319A544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BF77-2789-4B49-A9DF-67E3467BD72E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1110-0E3B-444D-A214-90D319A544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BF77-2789-4B49-A9DF-67E3467BD72E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1110-0E3B-444D-A214-90D319A544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BF77-2789-4B49-A9DF-67E3467BD72E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1110-0E3B-444D-A214-90D319A544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BF77-2789-4B49-A9DF-67E3467BD72E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FB1110-0E3B-444D-A214-90D319A544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88BF77-2789-4B49-A9DF-67E3467BD72E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B1110-0E3B-444D-A214-90D319A54453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Micha&#322;\Downloads\23%20-%20Bocian%20bia&#322;y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cha&#322;\Downloads\23%20-%20Bocian%20bia&#322;y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Micha&#322;\Downloads\30%20-%20Skowronek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cha&#322;\Downloads\30%20-%20Skowronek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cha&#322;\Downloads\28%20-%20Kuku&#322;ka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Micha&#322;\Downloads\06.%20jask&#243;&#322;ka%20okn&#243;wka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Micha&#322;\Downloads\Jask&#243;&#322;ka%20dym&#243;wka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Micha&#322;\Downloads\Jask&#243;&#322;ka%20dym&#243;wka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11500" dirty="0" smtClean="0"/>
              <a:t>Jaki to ptak?</a:t>
            </a:r>
            <a:endParaRPr lang="pl-PL" sz="115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Popatrz i posłuchaj….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8131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Czarno-biały ptak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po łące spaceruje.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Lubi stać na jednej nodze,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żabki konsumuje.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boci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115616" y="98072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i="1" dirty="0" smtClean="0">
                <a:solidFill>
                  <a:srgbClr val="990000"/>
                </a:solidFill>
                <a:latin typeface="Comic Sans MS" pitchFamily="66" charset="0"/>
              </a:rPr>
              <a:t>Bocian</a:t>
            </a:r>
            <a:endParaRPr lang="pl-PL" sz="7200" i="1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23 - Bocian biał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5822032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00711_bociany_budzi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68952" cy="2603500"/>
          </a:xfrm>
          <a:prstGeom prst="rect">
            <a:avLst/>
          </a:prstGeom>
        </p:spPr>
      </p:pic>
      <p:pic>
        <p:nvPicPr>
          <p:cNvPr id="3" name="Obraz 2" descr="bocie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3068960"/>
            <a:ext cx="4536503" cy="3500157"/>
          </a:xfrm>
          <a:prstGeom prst="rect">
            <a:avLst/>
          </a:prstGeom>
        </p:spPr>
      </p:pic>
      <p:pic>
        <p:nvPicPr>
          <p:cNvPr id="4" name="Obraz 3" descr="bociany_pap_640_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3920" y="3140968"/>
            <a:ext cx="415030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450917d18v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3140968"/>
            <a:ext cx="4286250" cy="3514725"/>
          </a:xfrm>
          <a:prstGeom prst="rect">
            <a:avLst/>
          </a:prstGeom>
        </p:spPr>
      </p:pic>
      <p:pic>
        <p:nvPicPr>
          <p:cNvPr id="3" name="Obraz 2" descr="pobr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53609"/>
            <a:ext cx="4392488" cy="3290126"/>
          </a:xfrm>
          <a:prstGeom prst="rect">
            <a:avLst/>
          </a:prstGeom>
        </p:spPr>
      </p:pic>
      <p:pic>
        <p:nvPicPr>
          <p:cNvPr id="4" name="Obraz 3" descr="dachy-gniazda-domow-bociany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23 - Bocian biał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27584" y="582203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8450917d18v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068960"/>
            <a:ext cx="4286250" cy="3514725"/>
          </a:xfrm>
          <a:prstGeom prst="rect">
            <a:avLst/>
          </a:prstGeom>
        </p:spPr>
      </p:pic>
      <p:pic>
        <p:nvPicPr>
          <p:cNvPr id="6" name="Obraz 5" descr="pobr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06124">
            <a:off x="362895" y="542456"/>
            <a:ext cx="3941510" cy="2952328"/>
          </a:xfrm>
          <a:prstGeom prst="rect">
            <a:avLst/>
          </a:prstGeom>
        </p:spPr>
      </p:pic>
      <p:pic>
        <p:nvPicPr>
          <p:cNvPr id="7" name="Obraz 6" descr="Potomstwo_kalekich_5755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08359">
            <a:off x="4310109" y="714722"/>
            <a:ext cx="4430688" cy="302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rw6598-bocian_c-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668" y="548680"/>
            <a:ext cx="8311780" cy="581824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ocian czarny (Ciconia nigra)_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7544" y="332656"/>
            <a:ext cx="28179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i="1" dirty="0" smtClean="0"/>
              <a:t>bocian </a:t>
            </a:r>
          </a:p>
          <a:p>
            <a:r>
              <a:rPr lang="pl-PL" sz="6000" b="1" i="1" dirty="0" smtClean="0"/>
              <a:t>czarny </a:t>
            </a:r>
            <a:endParaRPr lang="pl-PL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4032448"/>
          </a:xfrm>
        </p:spPr>
        <p:txBody>
          <a:bodyPr>
            <a:normAutofit/>
          </a:bodyPr>
          <a:lstStyle/>
          <a:p>
            <a:pPr algn="ctr"/>
            <a:r>
              <a:rPr lang="pl-PL" sz="4000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Nad polami, na niebie,</a:t>
            </a:r>
            <a:br>
              <a:rPr lang="pl-PL" sz="4000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4000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kto tak kwili wysoko?</a:t>
            </a:r>
            <a:br>
              <a:rPr lang="pl-PL" sz="4000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4000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Śpiewa niczym słowik,</a:t>
            </a:r>
            <a:br>
              <a:rPr lang="pl-PL" sz="4000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4000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zbyt mały dla oka?</a:t>
            </a:r>
            <a:endParaRPr lang="pl-PL" sz="4000" i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30 - Skowron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40696" y="4941168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skowron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3176"/>
            <a:ext cx="6048672" cy="545497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547664" y="566124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i="1" dirty="0" smtClean="0"/>
              <a:t>skowronek</a:t>
            </a:r>
            <a:endParaRPr lang="pl-PL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77240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 </a:t>
            </a:r>
            <a:r>
              <a:rPr lang="pl-PL" sz="4000" dirty="0" smtClean="0">
                <a:solidFill>
                  <a:schemeClr val="tx1"/>
                </a:solidFill>
              </a:rPr>
              <a:t>Na skrzydełkach wąskich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000" dirty="0" smtClean="0">
                <a:solidFill>
                  <a:schemeClr val="tx1"/>
                </a:solidFill>
              </a:rPr>
              <a:t>zza mórz powróciła, uwija się już.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000" dirty="0" smtClean="0">
                <a:solidFill>
                  <a:schemeClr val="tx1"/>
                </a:solidFill>
              </a:rPr>
              <a:t>O właśnie głosi nam wieść.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000" dirty="0" smtClean="0">
                <a:solidFill>
                  <a:schemeClr val="tx1"/>
                </a:solidFill>
              </a:rPr>
              <a:t>Lepi gniazdo i woła: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000" dirty="0" smtClean="0">
                <a:solidFill>
                  <a:schemeClr val="tx1"/>
                </a:solidFill>
              </a:rPr>
              <a:t> "cześć, cześć!„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7919-skowronek-400-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-obudzi-skowronek-alauda-arven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78209" cy="6858000"/>
          </a:xfrm>
          <a:prstGeom prst="rect">
            <a:avLst/>
          </a:prstGeom>
        </p:spPr>
      </p:pic>
      <p:pic>
        <p:nvPicPr>
          <p:cNvPr id="3" name="Obraz 2" descr="skowronek gniaz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49939">
            <a:off x="5290035" y="535052"/>
            <a:ext cx="4020552" cy="2999950"/>
          </a:xfrm>
          <a:prstGeom prst="rect">
            <a:avLst/>
          </a:prstGeom>
        </p:spPr>
      </p:pic>
      <p:pic>
        <p:nvPicPr>
          <p:cNvPr id="4" name="Obraz 3" descr="t_gniazdo_z_jajami_4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573203">
            <a:off x="185685" y="975486"/>
            <a:ext cx="4392488" cy="2910023"/>
          </a:xfrm>
          <a:prstGeom prst="rect">
            <a:avLst/>
          </a:prstGeom>
        </p:spPr>
      </p:pic>
      <p:pic>
        <p:nvPicPr>
          <p:cNvPr id="5" name="30 - Skowron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87624" y="5949280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6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kowron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908720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i="1" dirty="0" smtClean="0">
                <a:solidFill>
                  <a:srgbClr val="000066"/>
                </a:solidFill>
                <a:cs typeface="Angsana New" pitchFamily="18" charset="-34"/>
              </a:rPr>
              <a:t>Słychać ją wokoło</a:t>
            </a:r>
            <a:br>
              <a:rPr lang="pl-PL" sz="5400" b="1" i="1" dirty="0" smtClean="0">
                <a:solidFill>
                  <a:srgbClr val="000066"/>
                </a:solidFill>
                <a:cs typeface="Angsana New" pitchFamily="18" charset="-34"/>
              </a:rPr>
            </a:br>
            <a:r>
              <a:rPr lang="pl-PL" sz="5400" b="1" i="1" dirty="0" smtClean="0">
                <a:solidFill>
                  <a:srgbClr val="000066"/>
                </a:solidFill>
                <a:cs typeface="Angsana New" pitchFamily="18" charset="-34"/>
              </a:rPr>
              <a:t>wśród sosen i buków,</a:t>
            </a:r>
            <a:br>
              <a:rPr lang="pl-PL" sz="5400" b="1" i="1" dirty="0" smtClean="0">
                <a:solidFill>
                  <a:srgbClr val="000066"/>
                </a:solidFill>
                <a:cs typeface="Angsana New" pitchFamily="18" charset="-34"/>
              </a:rPr>
            </a:br>
            <a:r>
              <a:rPr lang="pl-PL" sz="5400" b="1" i="1" dirty="0" smtClean="0">
                <a:solidFill>
                  <a:srgbClr val="000066"/>
                </a:solidFill>
                <a:cs typeface="Angsana New" pitchFamily="18" charset="-34"/>
              </a:rPr>
              <a:t>jak woła wesoło:</a:t>
            </a:r>
            <a:br>
              <a:rPr lang="pl-PL" sz="5400" b="1" i="1" dirty="0" smtClean="0">
                <a:solidFill>
                  <a:srgbClr val="000066"/>
                </a:solidFill>
                <a:cs typeface="Angsana New" pitchFamily="18" charset="-34"/>
              </a:rPr>
            </a:br>
            <a:r>
              <a:rPr lang="pl-PL" sz="5400" b="1" i="1" dirty="0" smtClean="0">
                <a:solidFill>
                  <a:srgbClr val="000066"/>
                </a:solidFill>
                <a:cs typeface="Angsana New" pitchFamily="18" charset="-34"/>
              </a:rPr>
              <a:t>kuku, </a:t>
            </a:r>
            <a:r>
              <a:rPr lang="pl-PL" sz="5400" b="1" i="1" dirty="0" err="1" smtClean="0">
                <a:solidFill>
                  <a:srgbClr val="000066"/>
                </a:solidFill>
                <a:cs typeface="Angsana New" pitchFamily="18" charset="-34"/>
              </a:rPr>
              <a:t>kuku</a:t>
            </a:r>
            <a:r>
              <a:rPr lang="pl-PL" sz="5400" b="1" i="1" dirty="0" smtClean="0">
                <a:solidFill>
                  <a:srgbClr val="000066"/>
                </a:solidFill>
                <a:cs typeface="Angsana New" pitchFamily="18" charset="-34"/>
              </a:rPr>
              <a:t>, </a:t>
            </a:r>
            <a:r>
              <a:rPr lang="pl-PL" sz="5400" b="1" i="1" dirty="0" err="1" smtClean="0">
                <a:solidFill>
                  <a:srgbClr val="000066"/>
                </a:solidFill>
                <a:cs typeface="Angsana New" pitchFamily="18" charset="-34"/>
              </a:rPr>
              <a:t>kuku</a:t>
            </a:r>
            <a:r>
              <a:rPr lang="pl-PL" sz="5400" b="1" i="1" dirty="0" smtClean="0">
                <a:solidFill>
                  <a:srgbClr val="000066"/>
                </a:solidFill>
                <a:cs typeface="Angsana New" pitchFamily="18" charset="-34"/>
              </a:rPr>
              <a:t>!</a:t>
            </a:r>
            <a:endParaRPr lang="pl-PL" sz="5400" b="1" i="1" dirty="0">
              <a:solidFill>
                <a:srgbClr val="000066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kukuł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5536" y="692696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i="1" dirty="0" smtClean="0">
                <a:solidFill>
                  <a:srgbClr val="660066"/>
                </a:solidFill>
              </a:rPr>
              <a:t>KUKUŁKA</a:t>
            </a:r>
            <a:endParaRPr lang="pl-PL" sz="6000" b="1" i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17" y="0"/>
            <a:ext cx="5378873" cy="3645024"/>
          </a:xfrm>
          <a:prstGeom prst="rect">
            <a:avLst/>
          </a:prstGeom>
        </p:spPr>
      </p:pic>
      <p:pic>
        <p:nvPicPr>
          <p:cNvPr id="3" name="Obraz 2" descr="kukułk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785641"/>
            <a:ext cx="5760640" cy="3833444"/>
          </a:xfrm>
          <a:prstGeom prst="rect">
            <a:avLst/>
          </a:prstGeom>
        </p:spPr>
      </p:pic>
      <p:pic>
        <p:nvPicPr>
          <p:cNvPr id="4" name="28 - Kukuł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156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6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ukułka-zwyczaj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206" y="260647"/>
            <a:ext cx="4358794" cy="3928845"/>
          </a:xfrm>
          <a:prstGeom prst="rect">
            <a:avLst/>
          </a:prstGeom>
        </p:spPr>
      </p:pic>
      <p:pic>
        <p:nvPicPr>
          <p:cNvPr id="3" name="Obraz 2" descr="t_jaja3_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11764"/>
            <a:ext cx="4374260" cy="3641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uku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ukulka-wawel-na-w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448" y="571500"/>
            <a:ext cx="4103738" cy="3289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Obraz 2" descr="zegar_z_kukulka_65-12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27635"/>
            <a:ext cx="2880320" cy="5903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3419872" y="2924944"/>
            <a:ext cx="33843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0" b="1" dirty="0" smtClean="0"/>
              <a:t>?</a:t>
            </a:r>
            <a:endParaRPr lang="pl-PL" sz="25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jaskół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750" y="332656"/>
            <a:ext cx="4000445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Obraz 2" descr="boci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4664"/>
            <a:ext cx="4680520" cy="3120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Obraz 3" descr="Skowrone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24951"/>
            <a:ext cx="4427984" cy="2950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 descr="kukułk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2969" y="3573015"/>
            <a:ext cx="4731031" cy="2985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jaskół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62559"/>
            <a:ext cx="9144000" cy="653288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27584" y="83671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/>
              <a:t>Jaskółka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79512" y="548681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D0D0D"/>
                </a:solidFill>
              </a:rPr>
              <a:t>Źródła: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http://dzieci.epapa.pl/zagadki/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</a:t>
            </a:r>
            <a:r>
              <a:rPr lang="pl-PL" sz="1400" u="sng" dirty="0" smtClean="0">
                <a:solidFill>
                  <a:srgbClr val="0D0D0D"/>
                </a:solidFill>
              </a:rPr>
              <a:t>://www.cezarykorkosz.pl/en/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http://strazak23.flog.pl/wpis/7212811/</a:t>
            </a:r>
            <a:r>
              <a:rPr lang="pl-PL" sz="1400" u="sng" dirty="0" err="1" smtClean="0">
                <a:solidFill>
                  <a:srgbClr val="0D0D0D"/>
                </a:solidFill>
              </a:rPr>
              <a:t>jaskolka</a:t>
            </a:r>
            <a:r>
              <a:rPr lang="pl-PL" sz="1400" u="sng" dirty="0" smtClean="0">
                <a:solidFill>
                  <a:srgbClr val="0D0D0D"/>
                </a:solidFill>
              </a:rPr>
              <a:t>-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http://fundacjarazem.org.pl/ptasieradio/atlas.htm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http://www.sopockainicjatywa.org/2009/06/11/jaskolki-w-miescie/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http://syl24.blog.onet.pl/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http://www.zdjecia.biz.pl/zdjecie,jaskolki-ptaki-gniazdo.php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http://zielonomi-patrycjusz.blogspot.com/2011/04/ptaszarnia-cz-vi-dymowka-hirundo.html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http://www.fotoplatforma.pl/fotografia/pl/4192/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http://www.national-geographic.pl/foto/fotografia/bocki-w-dolinie-narwi-329847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</a:t>
            </a:r>
            <a:r>
              <a:rPr lang="pl-PL" sz="1400" u="sng" dirty="0" smtClean="0">
                <a:solidFill>
                  <a:srgbClr val="0D0D0D"/>
                </a:solidFill>
              </a:rPr>
              <a:t>://www.bank-zdjec.com/foto/16038/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http://wiadomosci.wp.pl/gid,15966946,kat,355,title,Pierwsze-stada-bocianow-w-Izraelu,galeria.html?ticaid=112d65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dirty="0" smtClean="0">
                <a:solidFill>
                  <a:srgbClr val="0D0D0D"/>
                </a:solidFill>
              </a:rPr>
              <a:t>http://www.staszowskie.pl/content/jak-bociany-zerowaly-w-budziskach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http://www.staszowskie.pl/content/jak-bociany-zerowaly-w-budziskach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http://www.wiadomosci24.pl/</a:t>
            </a:r>
            <a:r>
              <a:rPr lang="pl-PL" sz="1400" u="sng" dirty="0" err="1" smtClean="0">
                <a:solidFill>
                  <a:srgbClr val="0D0D0D"/>
                </a:solidFill>
              </a:rPr>
              <a:t>artykul</a:t>
            </a:r>
            <a:r>
              <a:rPr lang="pl-PL" sz="1400" u="sng" dirty="0" smtClean="0">
                <a:solidFill>
                  <a:srgbClr val="0D0D0D"/>
                </a:solidFill>
              </a:rPr>
              <a:t>/piec_bocianich_pisklat_z_przygodzic_w_komputerch_i_komorkach_98057.html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http://grzesiak.kei.pl/jurek/lista16.html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http://www.lukaszlukasik.pl/galeria/Ptaki_wodno_blotne/slides/Bocian%20czarny%20(Ciconia%20nigra)_0052.html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http://www.zsstaw.szkolnastrona.pl/index.php?p=m&amp;idg=m3,226,329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http://blogiceo.nq.pl/przedszkole/2014/03/15/tropimy-wiosne/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http://forum.bocian.org.pl/viewtopic.php?t=1642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D0D0D"/>
                </a:solidFill>
              </a:rPr>
              <a:t>http://pl.wikipedia.org/wiki/Skowronek_zwyczajny</a:t>
            </a:r>
          </a:p>
          <a:p>
            <a:pPr>
              <a:buSzPts val="1400"/>
              <a:buFont typeface="Wingdings" pitchFamily="2" charset="2"/>
              <a:buChar char="Ø"/>
            </a:pPr>
            <a:r>
              <a:rPr lang="pl-PL" sz="1400" dirty="0" smtClean="0">
                <a:solidFill>
                  <a:srgbClr val="0D0D0D"/>
                </a:solidFill>
              </a:rPr>
              <a:t>http://grzesiak.kei.pl/jurek/lista86.html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55576" y="1196752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400" dirty="0" smtClean="0"/>
              <a:t>http://ptakipolskie.blox.pl/html/1310721,262146,21.html?1370482</a:t>
            </a:r>
          </a:p>
          <a:p>
            <a:pPr>
              <a:buFont typeface="Wingdings" pitchFamily="2" charset="2"/>
              <a:buChar char="Ø"/>
            </a:pPr>
            <a:r>
              <a:rPr lang="pl-PL" sz="1400" dirty="0" smtClean="0"/>
              <a:t>http://1lo.zory.pl/przyroda/</a:t>
            </a:r>
            <a:r>
              <a:rPr lang="pl-PL" sz="1400" dirty="0" err="1" smtClean="0"/>
              <a:t>kukulka.html</a:t>
            </a:r>
            <a:r>
              <a:rPr lang="pl-PL" sz="1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pl-PL" sz="1400" dirty="0" smtClean="0"/>
              <a:t>http://www.fotografia-przyrodnicza.art.pl/galeria.php?poczekalnia=&amp;zdjecie=1262 http://ptasiazyl.zoo.waw.pl/gatunki-ptakow/kukulka</a:t>
            </a:r>
          </a:p>
          <a:p>
            <a:pPr>
              <a:buFont typeface="Wingdings" pitchFamily="2" charset="2"/>
              <a:buChar char="Ø"/>
            </a:pPr>
            <a:r>
              <a:rPr lang="pl-PL" sz="1400" dirty="0" smtClean="0"/>
              <a:t>http://dinoanimals.pl/zwierzeta/kukulka-zwyczajna-pospolita/</a:t>
            </a:r>
          </a:p>
          <a:p>
            <a:pPr>
              <a:buFont typeface="Wingdings" pitchFamily="2" charset="2"/>
              <a:buChar char="Ø"/>
            </a:pPr>
            <a:r>
              <a:rPr lang="pl-PL" sz="1400" dirty="0" smtClean="0"/>
              <a:t>http://www.apgrupa.pl/oferta,czekoladki_do_wyboru,44.html</a:t>
            </a:r>
          </a:p>
          <a:p>
            <a:pPr>
              <a:buFont typeface="Wingdings" pitchFamily="2" charset="2"/>
              <a:buChar char="Ø"/>
            </a:pPr>
            <a:r>
              <a:rPr lang="pl-PL" sz="1400" dirty="0" smtClean="0"/>
              <a:t>http://www.zegaryzkukulka.sklepy24h.pl</a:t>
            </a:r>
          </a:p>
          <a:p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jaskół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06. jaskółka oknów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445224"/>
            <a:ext cx="728464" cy="7284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jaskolka_oknow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Jaskółka dymów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 descr="jaskolki-claus-able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5"/>
            <a:ext cx="635940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jaskółk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597" y="260648"/>
            <a:ext cx="7622325" cy="609786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ptaki-gniazdo-jaskolk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9505"/>
            <a:ext cx="9144000" cy="6458989"/>
          </a:xfrm>
          <a:prstGeom prst="rect">
            <a:avLst/>
          </a:prstGeom>
        </p:spPr>
      </p:pic>
      <p:pic>
        <p:nvPicPr>
          <p:cNvPr id="4" name="Jaskółka dymów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5085184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0.25328400 1284565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</TotalTime>
  <Words>127</Words>
  <Application>Microsoft Office PowerPoint</Application>
  <PresentationFormat>Pokaz na ekranie (4:3)</PresentationFormat>
  <Paragraphs>42</Paragraphs>
  <Slides>31</Slides>
  <Notes>0</Notes>
  <HiddenSlides>0</HiddenSlides>
  <MMClips>8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Przepływ</vt:lpstr>
      <vt:lpstr>Jaki to ptak?</vt:lpstr>
      <vt:lpstr>  Na skrzydełkach wąskich zza mórz powróciła, uwija się już. O właśnie głosi nam wieść. Lepi gniazdo i woła:  "cześć, cześć!„    </vt:lpstr>
      <vt:lpstr>Slajd 3</vt:lpstr>
      <vt:lpstr>Slajd 4</vt:lpstr>
      <vt:lpstr>Slajd 5</vt:lpstr>
      <vt:lpstr>Slajd 6</vt:lpstr>
      <vt:lpstr>Slajd 7</vt:lpstr>
      <vt:lpstr>Slajd 8</vt:lpstr>
      <vt:lpstr>Slajd 9</vt:lpstr>
      <vt:lpstr>Czarno-biały ptak po łące spaceruje. Lubi stać na jednej nodze, żabki konsumuje.  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Nad polami, na niebie, kto tak kwili wysoko? Śpiewa niczym słowik, zbyt mały dla oka?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Jaki to ptak?</dc:title>
  <dc:creator>Michał Strączkoski</dc:creator>
  <cp:lastModifiedBy>Michał Strączkoski</cp:lastModifiedBy>
  <cp:revision>37</cp:revision>
  <dcterms:created xsi:type="dcterms:W3CDTF">2014-04-01T17:33:34Z</dcterms:created>
  <dcterms:modified xsi:type="dcterms:W3CDTF">2014-06-03T17:39:10Z</dcterms:modified>
</cp:coreProperties>
</file>