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41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87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19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4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959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32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99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9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8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14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44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D3E2-6062-420D-8029-B587FA789358}" type="datetimeFigureOut">
              <a:rPr lang="pl-PL" smtClean="0"/>
              <a:t>2020-06-14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95CE-B494-4ECD-84DC-486E0D401D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16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8000" b="1" dirty="0" smtClean="0">
                <a:latin typeface="Garamond" panose="02020404030301010803" pitchFamily="18" charset="0"/>
              </a:rPr>
              <a:t>Witaminy </a:t>
            </a:r>
            <a:endParaRPr lang="pl-PL" sz="8000" b="1" dirty="0"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2" y="1910774"/>
            <a:ext cx="5988676" cy="39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37128" y="1493949"/>
            <a:ext cx="36833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4000" b="1" dirty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pl-PL" sz="3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15177" y="2413339"/>
            <a:ext cx="7443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Witamina A </a:t>
            </a:r>
          </a:p>
          <a:p>
            <a:r>
              <a:rPr lang="pl-PL" sz="28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</a:t>
            </a:r>
            <a:r>
              <a:rPr lang="pl-PL" sz="2800" b="1" dirty="0">
                <a:latin typeface="Garamond" panose="02020404030301010803" pitchFamily="18" charset="0"/>
                <a:ea typeface="Times New Roman" panose="02020603050405020304" pitchFamily="18" charset="0"/>
              </a:rPr>
              <a:t>N</a:t>
            </a:r>
            <a:r>
              <a:rPr lang="pl-PL" sz="28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iezbędna dla prawidłowego rozwoju wzroku i wzrostu. </a:t>
            </a:r>
            <a:r>
              <a:rPr lang="pl-PL" sz="2800" b="1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Ma w</a:t>
            </a:r>
            <a:r>
              <a:rPr lang="pl-PL" sz="28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pływ na zwiększenie odporności organizmu i zmniejsza podatność na infekcje. Znajduje się w marchewce, pomidorach, warzywach liściastych o ciemnozielonej barwie. </a:t>
            </a:r>
            <a:r>
              <a:rPr lang="pl-PL" sz="2800" b="1" dirty="0" smtClean="0">
                <a:latin typeface="Garamond" panose="02020404030301010803" pitchFamily="18" charset="0"/>
                <a:ea typeface="Times New Roman" panose="02020603050405020304" pitchFamily="18" charset="0"/>
              </a:rPr>
              <a:t>Kiedy jest</a:t>
            </a:r>
            <a:r>
              <a:rPr lang="pl-PL" sz="28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jej za mało prowadzi do kłopotów z widzeniem, chorób skóry oraz zahamowania wzrostu.</a:t>
            </a:r>
            <a:br>
              <a:rPr lang="pl-PL" sz="2800" b="1" dirty="0" smtClean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</a:br>
            <a:endParaRPr lang="pl-PL" sz="2800" b="1" dirty="0">
              <a:latin typeface="Garamond" panose="02020404030301010803" pitchFamily="18" charset="0"/>
            </a:endParaRPr>
          </a:p>
        </p:txBody>
      </p:sp>
      <p:pic>
        <p:nvPicPr>
          <p:cNvPr id="1026" name="Picture 2" descr="Marchew zwyczajna - Warzywa - Baza roślin 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90" y="227303"/>
            <a:ext cx="2392907" cy="17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ielone warzywa wspomagają odpornoś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97" y="227303"/>
            <a:ext cx="3338938" cy="17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 jaki sposób uprawiać i pielęgnować pomidory - Targ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65" y="227303"/>
            <a:ext cx="3436325" cy="17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5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86367" y="837126"/>
            <a:ext cx="12750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4000" b="1" dirty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92D05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pl-PL" sz="34000" dirty="0">
              <a:solidFill>
                <a:srgbClr val="92D05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60630" y="2294267"/>
            <a:ext cx="7972024" cy="432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solidFill>
                  <a:srgbClr val="201D1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Witamina B </a:t>
            </a:r>
            <a:endParaRPr lang="pl-PL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 smtClean="0">
                <a:solidFill>
                  <a:srgbClr val="201D1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 odpowiedzialna za prawidłowe funkcjonowanie całego organizmu. Jej  podstawową funkcją jest zapewnienie dobrego funkcjonowania układu nerwowego. W przypadku niedoboru witamin z grupy B możemy mieć kłopoty z koncentracją i pamięcią. </a:t>
            </a:r>
            <a:r>
              <a:rPr lang="pl-PL" sz="28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Produkty bogate w witaminę B to między innymi: mięso, wątróbka, również zboża, </a:t>
            </a:r>
            <a:r>
              <a:rPr lang="pl-PL" sz="28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orzechy, </a:t>
            </a:r>
            <a:r>
              <a:rPr lang="pl-PL" sz="28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ziemniaki, </a:t>
            </a:r>
            <a:r>
              <a:rPr lang="pl-PL" sz="28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banany. </a:t>
            </a:r>
            <a:endParaRPr lang="pl-PL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ajlepsze i najzdrowsze orzechy, które watro jeść na przekąskę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33" y="360608"/>
            <a:ext cx="2758803" cy="175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Ziemniaki &quot;młode&quot; i &quot;wczesne&quot;. Resort rolnictwa wziął sprawę pod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35" y="360608"/>
            <a:ext cx="2675065" cy="175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Banany - właściwości i wartości odżywcze. Jakie witaminy mają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00" y="360608"/>
            <a:ext cx="2102405" cy="1751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31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6671" y="1240373"/>
            <a:ext cx="10174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4000" b="1" dirty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pl-PL" sz="34000" dirty="0">
              <a:solidFill>
                <a:srgbClr val="FFC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92451" y="2286380"/>
            <a:ext cx="77273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Witamina C</a:t>
            </a:r>
          </a:p>
          <a:p>
            <a:pPr>
              <a:spcAft>
                <a:spcPts val="0"/>
              </a:spcAft>
            </a:pPr>
            <a:r>
              <a:rPr lang="pl-PL" sz="2400" b="1" dirty="0" smtClean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Odgrywa </a:t>
            </a:r>
            <a:r>
              <a:rPr lang="pl-PL" sz="24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ogromną rolę w organizmie człowieka. Zapobiega infekcjom zarówno bakteryjnych, jak i wirusowych oraz wspomaga organizm w ich leczeniu. </a:t>
            </a:r>
            <a:r>
              <a:rPr lang="pl-PL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Niedobór jej wpływa na zmniejszenie odporności na infekcje, trudne gojenie się ran, obrzęk i krwawienie dziąseł, bóle mięśni i stawów oraz niedokrwistość. </a:t>
            </a:r>
            <a:r>
              <a:rPr lang="pl-PL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Znajdziemy ją między innymi w owocach róży, porzeczkach, malinach, jeżynach. truskawkach, cytrusach, </a:t>
            </a:r>
            <a:r>
              <a:rPr lang="pl-PL" sz="2400" b="1" dirty="0" smtClean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kapuście</a:t>
            </a:r>
            <a:r>
              <a:rPr lang="pl-PL" sz="24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chrzanie, pomidorach szczypiorku, koprze i natce pietruszki. 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UE zawiesza import owoców cytrusowych z RPA - Fresh-market.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6" y="284367"/>
            <a:ext cx="2316480" cy="171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urtowa sprzedaż owoców jagodowych Golden Fruits | Trójmias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77" y="339794"/>
            <a:ext cx="2665559" cy="1660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Kapusta pod lupą - Biała, czerwona i pekińska. Dlaczego warto jeść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07" y="339794"/>
            <a:ext cx="2181225" cy="163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Archiwum | Aromatyczny koperek Świeży szczypior Aromatyczna natka ..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03" y="284367"/>
            <a:ext cx="3009625" cy="1660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66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05309" y="1249250"/>
            <a:ext cx="51515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4000" b="1" dirty="0" smtClean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00B0F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pl-PL" sz="34000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928056" y="1994986"/>
            <a:ext cx="7147775" cy="459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Aft>
                <a:spcPts val="0"/>
              </a:spcAft>
            </a:pPr>
            <a:r>
              <a:rPr lang="pl-PL" sz="24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Witamina D – słoneczna witamina.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pl-PL" sz="24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Dzięki słońcu następuje produkcja tej witaminy w naszym organizmie. Pomaga w rozwoju i utrzymaniu zdrowych kości i zębów. Jest niezbędna do prawidłowego funkcjonowania mięśni oraz układu odpornościowego. Może zapobiegać nadciśnieniu, cukrzycy, chorobom serca. Niedobory witaminy D mogą objawiać się osłabieniem, bólami mięśni, problemami z apetytem, chorobami układy kostnego i zębów. Najwięcej witaminy D znajduje się w tranie i tłustych rybach. </a:t>
            </a:r>
          </a:p>
          <a:p>
            <a:pPr>
              <a:lnSpc>
                <a:spcPts val="1920"/>
              </a:lnSpc>
              <a:spcAft>
                <a:spcPts val="0"/>
              </a:spcAft>
            </a:pPr>
            <a:r>
              <a:rPr lang="pl-PL" sz="24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4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pl-PL" sz="1400" b="1" dirty="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Danuta Debera</a:t>
            </a:r>
            <a:endParaRPr lang="pl-PL" sz="14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 descr="Dlaczego warto jeść ryby i owoce morza? - Vitea Su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78" y="88966"/>
            <a:ext cx="2953144" cy="178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Tłuste ryby morskie tuczą? Przeciwnie! To recepta na zdrow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60" y="88966"/>
            <a:ext cx="304292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Słońce Grafika - google pogoda, wybuchy na słońcu stockowe wektory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201" y="218941"/>
            <a:ext cx="2486657" cy="1868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0102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196</Words>
  <Application>Microsoft Office PowerPoint</Application>
  <PresentationFormat>Panoramiczny</PresentationFormat>
  <Paragraphs>14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Garamond</vt:lpstr>
      <vt:lpstr>Times New Roman</vt:lpstr>
      <vt:lpstr>Motyw pakietu Office</vt:lpstr>
      <vt:lpstr>Witaminy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Witaminy</dc:title>
  <dc:creator>Danuta Debera</dc:creator>
  <cp:lastModifiedBy>Danuta Debera</cp:lastModifiedBy>
  <cp:revision>10</cp:revision>
  <dcterms:created xsi:type="dcterms:W3CDTF">2020-06-14T10:28:26Z</dcterms:created>
  <dcterms:modified xsi:type="dcterms:W3CDTF">2020-06-14T13:40:15Z</dcterms:modified>
</cp:coreProperties>
</file>