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07067" y="1017431"/>
            <a:ext cx="7766936" cy="1068946"/>
          </a:xfrm>
        </p:spPr>
        <p:txBody>
          <a:bodyPr/>
          <a:lstStyle/>
          <a:p>
            <a:pPr algn="ctr"/>
            <a:r>
              <a:rPr lang="pl-PL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Zwierzaki z owoców </a:t>
            </a:r>
            <a:r>
              <a:rPr lang="pl-PL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i </a:t>
            </a:r>
            <a:r>
              <a:rPr lang="pl-PL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warzyw. </a:t>
            </a:r>
            <a:br>
              <a:rPr lang="pl-PL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pl-PL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Prace uczniów</a:t>
            </a:r>
            <a:endParaRPr lang="pl-PL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07067" y="2884869"/>
            <a:ext cx="8396787" cy="798489"/>
          </a:xfrm>
        </p:spPr>
        <p:txBody>
          <a:bodyPr>
            <a:normAutofit/>
          </a:bodyPr>
          <a:lstStyle/>
          <a:p>
            <a:pPr algn="ctr"/>
            <a:r>
              <a:rPr lang="pl-PL" sz="4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Hasła o owocach i warzywach. </a:t>
            </a:r>
            <a:endParaRPr lang="pl-PL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62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9" y="277655"/>
            <a:ext cx="3902773" cy="292403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555" y="277655"/>
            <a:ext cx="2045567" cy="44303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94" y="3753688"/>
            <a:ext cx="5396722" cy="190859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217" y="139789"/>
            <a:ext cx="3536343" cy="265225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9" y="2792046"/>
            <a:ext cx="5237750" cy="192498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59" y="4180004"/>
            <a:ext cx="1973421" cy="230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57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1" y="301647"/>
            <a:ext cx="6511410" cy="2304993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985" y="1137287"/>
            <a:ext cx="5088162" cy="254976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19" y="2311755"/>
            <a:ext cx="4295106" cy="429510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293" y="3830310"/>
            <a:ext cx="5995618" cy="25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293" y="193182"/>
            <a:ext cx="3669405" cy="366940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50" y="193183"/>
            <a:ext cx="3385191" cy="600144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34" y="3193906"/>
            <a:ext cx="3328221" cy="33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0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89" y="269682"/>
            <a:ext cx="4213896" cy="287251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94" y="2717442"/>
            <a:ext cx="4610726" cy="1325519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706" y="389338"/>
            <a:ext cx="3795512" cy="41405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67" y="4601847"/>
            <a:ext cx="7937075" cy="197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61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00" y="4784198"/>
            <a:ext cx="4885903" cy="19232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676" y="0"/>
            <a:ext cx="2934737" cy="478419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2" y="3655364"/>
            <a:ext cx="5850781" cy="136660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92" y="226992"/>
            <a:ext cx="5859774" cy="328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89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29" y="167426"/>
            <a:ext cx="3490339" cy="4797380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439" y="4964806"/>
            <a:ext cx="6086475" cy="158115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521" y="167426"/>
            <a:ext cx="3825026" cy="44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86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00" y="285335"/>
            <a:ext cx="7709817" cy="3047877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065" y="1501659"/>
            <a:ext cx="5271148" cy="366310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28" y="2673310"/>
            <a:ext cx="3691558" cy="38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8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8" y="257577"/>
            <a:ext cx="3990036" cy="3150028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75" y="619531"/>
            <a:ext cx="6738400" cy="242612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3" y="2731529"/>
            <a:ext cx="4803820" cy="375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234738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</TotalTime>
  <Words>12</Words>
  <Application>Microsoft Office PowerPoint</Application>
  <PresentationFormat>Panoramiczny</PresentationFormat>
  <Paragraphs>2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Comic Sans MS</vt:lpstr>
      <vt:lpstr>Trebuchet MS</vt:lpstr>
      <vt:lpstr>Wingdings 3</vt:lpstr>
      <vt:lpstr>Faseta</vt:lpstr>
      <vt:lpstr>Zwierzaki z owoców i warzyw.  Prace uczniów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Owoce i warzywa pełne witamin</dc:title>
  <dc:creator>Danuta Debera</dc:creator>
  <cp:lastModifiedBy>Danuta Debera</cp:lastModifiedBy>
  <cp:revision>8</cp:revision>
  <dcterms:created xsi:type="dcterms:W3CDTF">2020-06-12T15:04:22Z</dcterms:created>
  <dcterms:modified xsi:type="dcterms:W3CDTF">2020-06-14T09:53:51Z</dcterms:modified>
</cp:coreProperties>
</file>