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8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312" r:id="rId26"/>
    <p:sldId id="313" r:id="rId27"/>
    <p:sldId id="280" r:id="rId28"/>
    <p:sldId id="281" r:id="rId29"/>
    <p:sldId id="282" r:id="rId30"/>
    <p:sldId id="284" r:id="rId31"/>
    <p:sldId id="283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4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22" autoAdjust="0"/>
    <p:restoredTop sz="90977" autoAdjust="0"/>
  </p:normalViewPr>
  <p:slideViewPr>
    <p:cSldViewPr>
      <p:cViewPr varScale="1">
        <p:scale>
          <a:sx n="71" d="100"/>
          <a:sy n="71" d="100"/>
        </p:scale>
        <p:origin x="-114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07E14-A298-4791-9796-166B2BCDF627}" type="datetimeFigureOut">
              <a:rPr lang="pl-PL" smtClean="0"/>
              <a:pPr/>
              <a:t>2015-02-26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010CB0-B569-46A2-993F-DF7BFB51344C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010CB0-B569-46A2-993F-DF7BFB51344C}" type="slidenum">
              <a:rPr lang="pl-PL" smtClean="0"/>
              <a:pPr/>
              <a:t>3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1D98E-61ED-4B51-8197-538DA56C35CA}" type="datetimeFigureOut">
              <a:rPr lang="pl-PL" smtClean="0"/>
              <a:pPr/>
              <a:t>2015-02-26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10DAA-97F6-4742-B4CC-429A9A747188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1D98E-61ED-4B51-8197-538DA56C35CA}" type="datetimeFigureOut">
              <a:rPr lang="pl-PL" smtClean="0"/>
              <a:pPr/>
              <a:t>2015-02-26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10DAA-97F6-4742-B4CC-429A9A74718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1D98E-61ED-4B51-8197-538DA56C35CA}" type="datetimeFigureOut">
              <a:rPr lang="pl-PL" smtClean="0"/>
              <a:pPr/>
              <a:t>2015-02-26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10DAA-97F6-4742-B4CC-429A9A74718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1D98E-61ED-4B51-8197-538DA56C35CA}" type="datetimeFigureOut">
              <a:rPr lang="pl-PL" smtClean="0"/>
              <a:pPr/>
              <a:t>2015-02-26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10DAA-97F6-4742-B4CC-429A9A74718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1D98E-61ED-4B51-8197-538DA56C35CA}" type="datetimeFigureOut">
              <a:rPr lang="pl-PL" smtClean="0"/>
              <a:pPr/>
              <a:t>2015-02-26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14410DAA-97F6-4742-B4CC-429A9A74718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1D98E-61ED-4B51-8197-538DA56C35CA}" type="datetimeFigureOut">
              <a:rPr lang="pl-PL" smtClean="0"/>
              <a:pPr/>
              <a:t>2015-02-26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10DAA-97F6-4742-B4CC-429A9A74718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1D98E-61ED-4B51-8197-538DA56C35CA}" type="datetimeFigureOut">
              <a:rPr lang="pl-PL" smtClean="0"/>
              <a:pPr/>
              <a:t>2015-02-26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10DAA-97F6-4742-B4CC-429A9A74718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1D98E-61ED-4B51-8197-538DA56C35CA}" type="datetimeFigureOut">
              <a:rPr lang="pl-PL" smtClean="0"/>
              <a:pPr/>
              <a:t>2015-02-26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10DAA-97F6-4742-B4CC-429A9A74718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1D98E-61ED-4B51-8197-538DA56C35CA}" type="datetimeFigureOut">
              <a:rPr lang="pl-PL" smtClean="0"/>
              <a:pPr/>
              <a:t>2015-02-26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10DAA-97F6-4742-B4CC-429A9A74718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1D98E-61ED-4B51-8197-538DA56C35CA}" type="datetimeFigureOut">
              <a:rPr lang="pl-PL" smtClean="0"/>
              <a:pPr/>
              <a:t>2015-02-26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10DAA-97F6-4742-B4CC-429A9A74718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pl-PL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Kliknij ikonę, aby dodać obraz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1D98E-61ED-4B51-8197-538DA56C35CA}" type="datetimeFigureOut">
              <a:rPr lang="pl-PL" smtClean="0"/>
              <a:pPr/>
              <a:t>2015-02-26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10DAA-97F6-4742-B4CC-429A9A74718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8EF1D98E-61ED-4B51-8197-538DA56C35CA}" type="datetimeFigureOut">
              <a:rPr lang="pl-PL" smtClean="0"/>
              <a:pPr/>
              <a:t>2015-02-26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4410DAA-97F6-4742-B4CC-429A9A747188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0" y="1928802"/>
            <a:ext cx="9144000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4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Realizacja projektu </a:t>
            </a:r>
          </a:p>
          <a:p>
            <a:pPr algn="ctr"/>
            <a:r>
              <a:rPr lang="pl-PL" sz="4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„W cieniu dębów Doliny Baryczy”</a:t>
            </a:r>
          </a:p>
          <a:p>
            <a:pPr algn="ctr"/>
            <a:r>
              <a:rPr lang="pl-PL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Przez Gimnazjum w Wysocku Małym</a:t>
            </a:r>
            <a:endParaRPr lang="pl-PL" sz="4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1857356" y="4857760"/>
            <a:ext cx="531421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Styczeń – Czerwiec 2008</a:t>
            </a:r>
            <a:endParaRPr lang="pl-PL" sz="4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6" name="Obraz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14290"/>
            <a:ext cx="1714512" cy="1785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500042"/>
            <a:ext cx="1143008" cy="1143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768" y="428604"/>
            <a:ext cx="1571636" cy="1357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Mateusz\Pulpit\bez tytułu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218" name="Picture 2" descr="H:\warsztaty\P12900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8715436" cy="64294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Mateusz\Pulpit\ahaha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Prostokąt 2"/>
          <p:cNvSpPr/>
          <p:nvPr/>
        </p:nvSpPr>
        <p:spPr>
          <a:xfrm>
            <a:off x="785786" y="2000240"/>
            <a:ext cx="7898316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dirty="0" smtClean="0">
                <a:ln w="31550" cmpd="sng">
                  <a:solidFill>
                    <a:srgbClr val="FFC000"/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Wycieczka do Antonina </a:t>
            </a:r>
          </a:p>
          <a:p>
            <a:pPr algn="ctr"/>
            <a:r>
              <a:rPr lang="pl-PL" sz="5400" b="1" dirty="0" smtClean="0">
                <a:ln w="31550" cmpd="sng">
                  <a:solidFill>
                    <a:srgbClr val="FFC000"/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i Leśnictwa Klady</a:t>
            </a:r>
          </a:p>
          <a:p>
            <a:pPr algn="ctr"/>
            <a:r>
              <a:rPr lang="pl-PL" sz="5400" b="1" cap="none" spc="0" dirty="0" smtClean="0">
                <a:ln w="31550" cmpd="sng">
                  <a:solidFill>
                    <a:srgbClr val="FFC000"/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05.02.2008r.</a:t>
            </a:r>
            <a:endParaRPr lang="pl-PL" sz="5400" b="1" cap="none" spc="0" dirty="0">
              <a:ln w="31550" cmpd="sng">
                <a:solidFill>
                  <a:srgbClr val="FFC000"/>
                </a:soli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Mateusz\Pulpit\ahaha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Prostokąt 2"/>
          <p:cNvSpPr/>
          <p:nvPr/>
        </p:nvSpPr>
        <p:spPr>
          <a:xfrm>
            <a:off x="214282" y="1928802"/>
            <a:ext cx="8770350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800" b="1" cap="none" spc="0" dirty="0" smtClean="0">
                <a:ln w="31550" cmpd="sng">
                  <a:solidFill>
                    <a:srgbClr val="FFC000"/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a:rPr>
              <a:t>Prelekcja w izbie edukacyjnej </a:t>
            </a:r>
            <a:endParaRPr lang="pl-PL" sz="4800" b="1" dirty="0" smtClean="0">
              <a:ln w="31550" cmpd="sng">
                <a:solidFill>
                  <a:srgbClr val="FFC000"/>
                </a:soli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  <a:p>
            <a:pPr algn="ctr"/>
            <a:r>
              <a:rPr lang="pl-PL" sz="4800" b="1" dirty="0">
                <a:ln w="31550" cmpd="sng">
                  <a:solidFill>
                    <a:srgbClr val="FFC000"/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a:rPr>
              <a:t>p</a:t>
            </a:r>
            <a:r>
              <a:rPr lang="pl-PL" sz="4800" b="1" cap="none" spc="0" dirty="0" smtClean="0">
                <a:ln w="31550" cmpd="sng">
                  <a:solidFill>
                    <a:srgbClr val="FFC000"/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a:rPr>
              <a:t>rzy Nadleśnictwie Antonin</a:t>
            </a:r>
          </a:p>
          <a:p>
            <a:pPr algn="ctr"/>
            <a:r>
              <a:rPr lang="pl-PL" sz="4800" b="1" dirty="0">
                <a:ln w="31550" cmpd="sng">
                  <a:solidFill>
                    <a:srgbClr val="FFC000"/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a:rPr>
              <a:t>o</a:t>
            </a:r>
            <a:r>
              <a:rPr lang="pl-PL" sz="4800" b="1" dirty="0" smtClean="0">
                <a:ln w="31550" cmpd="sng">
                  <a:solidFill>
                    <a:srgbClr val="FFC000"/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a:rPr>
              <a:t>raz krótka wycieczka </a:t>
            </a:r>
          </a:p>
          <a:p>
            <a:pPr algn="ctr"/>
            <a:r>
              <a:rPr lang="pl-PL" sz="4800" b="1" dirty="0">
                <a:ln w="31550" cmpd="sng">
                  <a:solidFill>
                    <a:srgbClr val="FFC000"/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a:rPr>
              <a:t>p</a:t>
            </a:r>
            <a:r>
              <a:rPr lang="pl-PL" sz="4800" b="1" cap="none" spc="0" dirty="0" smtClean="0">
                <a:ln w="31550" cmpd="sng">
                  <a:solidFill>
                    <a:srgbClr val="FFC000"/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a:rPr>
              <a:t>o rezerwacie Wydymacz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Mateusz\Pulpit\ahaha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10242" name="Picture 2" descr="H:\Antonin-Klady\100OLYMP\P2050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85728"/>
            <a:ext cx="8572560" cy="63222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Mateusz\Pulpit\ahaha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6" name="Picture 2" descr="H:\Antonin-Klady\100OLYMP\P2050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1" y="214290"/>
            <a:ext cx="8715437" cy="6429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Mateusz\Pulpit\ahaha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0" name="Picture 2" descr="H:\Antonin-Klady\100OLYMP\P2050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85728"/>
            <a:ext cx="8572560" cy="6322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Mateusz\Pulpit\ahaha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314" name="Picture 2" descr="H:\Antonin-Klady\100OLYMP\P20500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19" y="285728"/>
            <a:ext cx="8501123" cy="62865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Mateusz\Pulpit\ahahahhah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Prostokąt 2"/>
          <p:cNvSpPr/>
          <p:nvPr/>
        </p:nvSpPr>
        <p:spPr>
          <a:xfrm>
            <a:off x="857224" y="2428868"/>
            <a:ext cx="750099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Jesteśmy w leśnictwie Klady</a:t>
            </a:r>
            <a:endParaRPr lang="pl-PL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Mateusz\Pulpit\ahahahhah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62" name="Picture 2" descr="H:\Antonin-Klady\100OLYMP\P20500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57166"/>
            <a:ext cx="8072494" cy="60543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rostokąt 4"/>
          <p:cNvSpPr/>
          <p:nvPr/>
        </p:nvSpPr>
        <p:spPr>
          <a:xfrm>
            <a:off x="571472" y="714356"/>
            <a:ext cx="783099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Wita nas leśniczy Jerzy Kątny</a:t>
            </a:r>
            <a:endParaRPr lang="pl-PL" sz="4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Mateusz\Pulpit\ahahahhah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86" name="Picture 2" descr="H:\Antonin-Klady\100OLYMP\P20500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57166"/>
            <a:ext cx="8143932" cy="6000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Mateusz\Pulpit\ssij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Prostokąt 4"/>
          <p:cNvSpPr/>
          <p:nvPr/>
        </p:nvSpPr>
        <p:spPr>
          <a:xfrm>
            <a:off x="2428860" y="928670"/>
            <a:ext cx="45127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Cele projektu</a:t>
            </a:r>
            <a:endParaRPr lang="pl-PL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500034" y="2214554"/>
            <a:ext cx="835824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pl-PL" sz="20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Wyjście naprzeciw potrzebom edukacyjnym uczniów</a:t>
            </a:r>
          </a:p>
          <a:p>
            <a:pPr>
              <a:buFont typeface="Wingdings" pitchFamily="2" charset="2"/>
              <a:buChar char="Ø"/>
            </a:pPr>
            <a:r>
              <a:rPr lang="pl-PL" sz="20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Wyrównywanie szans edukacyjnych w stosunku do dzieci z większych ośrodków</a:t>
            </a:r>
          </a:p>
          <a:p>
            <a:pPr>
              <a:buFont typeface="Wingdings" pitchFamily="2" charset="2"/>
              <a:buChar char="Ø"/>
            </a:pPr>
            <a:r>
              <a:rPr lang="pl-PL" sz="20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Pogłębianie zainteresowań ekologią i własnym regionem (bogactwem przyrody i kultury)</a:t>
            </a:r>
          </a:p>
          <a:p>
            <a:pPr>
              <a:buFont typeface="Wingdings" pitchFamily="2" charset="2"/>
              <a:buChar char="Ø"/>
            </a:pPr>
            <a:r>
              <a:rPr lang="pl-PL" sz="20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Rozwijanie wiedzy na temat swojej „małej ojczyzny” poprzez spotkania, warsztaty, badania fizyczne i chemiczne, wycieczki z zastosowaniem narzędzi stosowanych w naukach ścisłych i informatyce</a:t>
            </a:r>
            <a:endParaRPr lang="pl-PL" sz="2000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Mateusz\Pulpit\ahahahhah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410" name="Picture 2" descr="H:\Antonin-Klady\100OLYMP\P20500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7" y="285728"/>
            <a:ext cx="8191558" cy="6143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Mateusz\Pulpit\bez tytułu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1285852" y="428604"/>
            <a:ext cx="706610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Zimowe liczenie ptaków</a:t>
            </a:r>
          </a:p>
          <a:p>
            <a:pPr algn="ctr"/>
            <a:r>
              <a:rPr lang="pl-PL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Luty 2008</a:t>
            </a:r>
            <a:endParaRPr lang="pl-PL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142844" y="2357430"/>
            <a:ext cx="9151864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8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Liczymy ptaki i odnotowujemy </a:t>
            </a:r>
          </a:p>
          <a:p>
            <a:pPr algn="ctr"/>
            <a:r>
              <a:rPr lang="pl-PL" sz="4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ciekawsze obserwacje </a:t>
            </a:r>
          </a:p>
          <a:p>
            <a:pPr algn="ctr"/>
            <a:r>
              <a:rPr lang="pl-PL" sz="4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przyrodnicze</a:t>
            </a:r>
            <a:endParaRPr lang="pl-PL" sz="48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357158" y="4786322"/>
            <a:ext cx="860043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Wykonujemy plany naszych tras</a:t>
            </a:r>
            <a:endParaRPr lang="pl-PL" sz="4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Mateusz\Pulpit\bez tytułu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8434" name="Picture 2" descr="H:\zimowe liczenie\P1260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14290"/>
            <a:ext cx="8572560" cy="64294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Mateusz\Pulpit\bez tytułu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9458" name="Picture 2" descr="H:\zimowe liczenie\P12600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85728"/>
            <a:ext cx="8572560" cy="62865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Mateusz\Pulpit\bez tytułu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482" name="Picture 2" descr="H:\Antonin-Klady\100OLYMP\P20500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8715436" cy="6429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Mateusz\Pulpit\bez tytułu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E:\zimowe liczenie\P12600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14290"/>
            <a:ext cx="8501122" cy="63758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Mateusz\Pulpit\bez tytułu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E:\zimowe liczenie\P12600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85727"/>
            <a:ext cx="8358246" cy="6268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285852" y="2500306"/>
            <a:ext cx="735970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31550" cmpd="sng">
                  <a:solidFill>
                    <a:srgbClr val="FFC000"/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Inwentaryzacja dębów</a:t>
            </a:r>
          </a:p>
          <a:p>
            <a:pPr algn="ctr"/>
            <a:r>
              <a:rPr lang="pl-PL" sz="5400" b="1" dirty="0" smtClean="0">
                <a:ln w="31550" cmpd="sng">
                  <a:solidFill>
                    <a:srgbClr val="FFC000"/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Marzec 2008</a:t>
            </a:r>
            <a:endParaRPr lang="pl-PL" sz="5400" b="1" cap="none" spc="0" dirty="0">
              <a:ln w="31550" cmpd="sng">
                <a:solidFill>
                  <a:srgbClr val="FFC000"/>
                </a:soli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:\INWENTARYZACJA DĘBÓW\100OLYMP\P22901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8572560" cy="6429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:\INWENTARYZACJA DĘBÓW\100OLYMP\P22901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18" y="285728"/>
            <a:ext cx="8572561" cy="628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Prostokąt 2"/>
          <p:cNvSpPr/>
          <p:nvPr/>
        </p:nvSpPr>
        <p:spPr>
          <a:xfrm>
            <a:off x="1928794" y="3071810"/>
            <a:ext cx="51667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Pomiary dębów</a:t>
            </a:r>
            <a:endParaRPr lang="pl-PL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Mateusz\Pulpit\ahaha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857224" y="142852"/>
            <a:ext cx="73789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31550" cmpd="sng">
                  <a:solidFill>
                    <a:srgbClr val="FFC000"/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Tak dla nas się zaczęło</a:t>
            </a:r>
            <a:endParaRPr lang="pl-PL" sz="5400" b="1" cap="none" spc="0" dirty="0">
              <a:ln w="31550" cmpd="sng">
                <a:solidFill>
                  <a:srgbClr val="FFC000"/>
                </a:soli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2051" name="Picture 3" descr="H:\apele\P1160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1071546"/>
            <a:ext cx="7143800" cy="5357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:\urząd gminy\100OLYMP\P4050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19" y="285728"/>
            <a:ext cx="8572561" cy="628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:\INWENTARYZACJA DĘBÓW\100OLYMP\P22901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8572560" cy="628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rostokąt 2"/>
          <p:cNvSpPr/>
          <p:nvPr/>
        </p:nvSpPr>
        <p:spPr>
          <a:xfrm>
            <a:off x="642910" y="2928934"/>
            <a:ext cx="802014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800" b="1" cap="none" spc="0" dirty="0" smtClean="0">
                <a:ln w="31550" cmpd="sng">
                  <a:solidFill>
                    <a:srgbClr val="FFC000"/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Oceniamy żywotność koron</a:t>
            </a:r>
            <a:endParaRPr lang="pl-PL" sz="4800" b="1" cap="none" spc="0" dirty="0">
              <a:ln w="31550" cmpd="sng">
                <a:solidFill>
                  <a:srgbClr val="FFC000"/>
                </a:soli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INWENTARYZACJA DĘBÓW\100OLYMP\P22901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8715436" cy="64294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pole tekstowe 2"/>
          <p:cNvSpPr txBox="1"/>
          <p:nvPr/>
        </p:nvSpPr>
        <p:spPr>
          <a:xfrm>
            <a:off x="500034" y="5786454"/>
            <a:ext cx="82153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Szukamy śladów żerowania i ewentualnych uszkodzeń</a:t>
            </a:r>
            <a:endParaRPr lang="pl-PL" sz="3200" b="1" dirty="0">
              <a:solidFill>
                <a:schemeClr val="accent5">
                  <a:lumMod val="60000"/>
                  <a:lumOff val="40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urząd gminy\100OLYMP\P4050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8643998" cy="63579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Mateusz\Pulpit\ahahahhah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Prostokąt 2"/>
          <p:cNvSpPr/>
          <p:nvPr/>
        </p:nvSpPr>
        <p:spPr>
          <a:xfrm>
            <a:off x="0" y="1214422"/>
            <a:ext cx="9350638" cy="44012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Spotkanie w Chaci</a:t>
            </a:r>
            <a:r>
              <a:rPr lang="pl-PL" sz="4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e Regionalnej</a:t>
            </a:r>
          </a:p>
          <a:p>
            <a:pPr algn="ctr"/>
            <a:r>
              <a:rPr lang="pl-PL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z</a:t>
            </a:r>
            <a:r>
              <a:rPr lang="pl-PL" sz="4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pracownikami Urzędu Gminy</a:t>
            </a:r>
          </a:p>
          <a:p>
            <a:pPr algn="ctr"/>
            <a:r>
              <a:rPr lang="pl-PL" sz="4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Rozmowy na temat walorów</a:t>
            </a:r>
          </a:p>
          <a:p>
            <a:pPr algn="ctr"/>
            <a:r>
              <a:rPr lang="pl-PL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p</a:t>
            </a:r>
            <a:r>
              <a:rPr lang="pl-PL" sz="4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rzyrodniczych i kulturowych</a:t>
            </a:r>
          </a:p>
          <a:p>
            <a:pPr algn="ctr"/>
            <a:r>
              <a:rPr lang="pl-PL" sz="4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Parku Krajobrazowego Doliny Baryczy</a:t>
            </a:r>
          </a:p>
          <a:p>
            <a:pPr algn="ctr"/>
            <a:r>
              <a:rPr lang="pl-PL" sz="4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Ustalenie terminów i miejsc nasadzeń </a:t>
            </a:r>
          </a:p>
          <a:p>
            <a:pPr algn="ctr"/>
            <a:r>
              <a:rPr lang="pl-PL" sz="4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dębów-p</a:t>
            </a:r>
            <a:r>
              <a:rPr lang="pl-PL" sz="4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rzełom marca i kwietnia</a:t>
            </a:r>
            <a:endParaRPr lang="pl-PL" sz="4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Mateusz\Pulpit\ahahahhah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H:\urząd gminy\100OLYMP\P40700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57165"/>
            <a:ext cx="8286808" cy="60543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Mateusz\Pulpit\ahahahhah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 descr="H:\urząd gminy\100OLYMP\P40700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85727"/>
            <a:ext cx="8286808" cy="61079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Mateusz\Pulpit\ahahahhah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 descr="H:\urząd gminy\100OLYMP\P40700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57165"/>
            <a:ext cx="8358246" cy="61079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Mateusz\Pulpit\ahahahhah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6" name="Picture 2" descr="H:\urząd gminy\100OLYMP\P40700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85728"/>
            <a:ext cx="8286808" cy="6143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Mateusz\Pulpit\ahahahhah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0" name="Picture 2" descr="H:\urząd gminy\100OLYMP\P40700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57166"/>
            <a:ext cx="8358246" cy="6072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ole tekstowe 5"/>
          <p:cNvSpPr txBox="1"/>
          <p:nvPr/>
        </p:nvSpPr>
        <p:spPr>
          <a:xfrm>
            <a:off x="642910" y="642918"/>
            <a:ext cx="8001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/>
              <a:t>Na zakończenie zwiedzamy chatę regionalną</a:t>
            </a:r>
            <a:endParaRPr lang="pl-PL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Mateusz\Pulpit\ahaha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3074" name="Picture 2" descr="H:\apele\P1160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58312" cy="6590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Mateusz\Pulpit\ahahahhah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4" name="Picture 2" descr="H:\urząd gminy\100OLYMP\P40700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85728"/>
            <a:ext cx="8286808" cy="6161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Mateusz\Pulpit\bez tytułu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2214546" y="2500306"/>
            <a:ext cx="486088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Sadzenie dębów</a:t>
            </a:r>
          </a:p>
          <a:p>
            <a:pPr algn="ctr"/>
            <a:r>
              <a:rPr lang="pl-PL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Kwiecień 2008</a:t>
            </a:r>
            <a:endParaRPr lang="pl-PL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Mateusz\Pulpit\bez tytułu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pole tekstowe 2"/>
          <p:cNvSpPr txBox="1"/>
          <p:nvPr/>
        </p:nvSpPr>
        <p:spPr>
          <a:xfrm>
            <a:off x="214282" y="0"/>
            <a:ext cx="8572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solidFill>
                  <a:srgbClr val="FFFF00"/>
                </a:solidFill>
                <a:latin typeface="Monotype Corsiva" pitchFamily="66" charset="0"/>
              </a:rPr>
              <a:t>Na gliniankach w Przygodzicach</a:t>
            </a:r>
            <a:endParaRPr lang="pl-PL" sz="3200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9218" name="Picture 2" descr="H:\Sadzenie dębów\100OLYMP\P41500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642918"/>
            <a:ext cx="7858180" cy="58400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Mateusz\Pulpit\bez tytułu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42" name="Picture 2" descr="H:\Sadzenie dębów\100OLYMP\P41500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8643998" cy="6429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Mateusz\Pulpit\bez tytułu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1266" name="Picture 2" descr="H:\Sadzenie dębów\100OLYMP\P41500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8643998" cy="63579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Mateusz\Pulpit\bez tytułu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2290" name="Picture 2" descr="H:\Sadzenie dębów\100OLYMP\P41500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8643998" cy="6375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Mateusz\Pulpit\bez tytułu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3314" name="Picture 2" descr="H:\Sadzenie dębów\100OLYMP\P41500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85728"/>
            <a:ext cx="8572560" cy="63222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Mateusz\Pulpit\bez tytułu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4338" name="Picture 2" descr="H:\Sadzenie dębów\100OLYMP\P41500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14290"/>
            <a:ext cx="8501122" cy="6375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:\urząd gminy\100OLYMP\P4050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8572560" cy="6357982"/>
          </a:xfrm>
          <a:prstGeom prst="rect">
            <a:avLst/>
          </a:prstGeom>
          <a:noFill/>
        </p:spPr>
      </p:pic>
      <p:sp>
        <p:nvSpPr>
          <p:cNvPr id="4" name="Prostokąt 3"/>
          <p:cNvSpPr/>
          <p:nvPr/>
        </p:nvSpPr>
        <p:spPr>
          <a:xfrm>
            <a:off x="2357422" y="2786058"/>
            <a:ext cx="43588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innerShdw blurRad="114300">
                    <a:prstClr val="black"/>
                  </a:innerShdw>
                </a:effectLst>
              </a:rPr>
              <a:t>Na posesjach</a:t>
            </a:r>
            <a:endParaRPr lang="pl-PL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innerShdw blurRad="114300">
                  <a:prstClr val="black"/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:\urząd gminy\100OLYMP\P4050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1" y="214289"/>
            <a:ext cx="8643999" cy="63758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Mateusz\Pulpit\hihih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1857356" y="214290"/>
            <a:ext cx="562205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400" b="1" cap="none" spc="0" dirty="0" smtClean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Inauguracja projektu</a:t>
            </a:r>
            <a:endParaRPr lang="pl-PL" sz="4400" b="1" cap="none" spc="0" dirty="0">
              <a:ln w="31550" cmpd="sng">
                <a:solidFill>
                  <a:srgbClr val="FF0000"/>
                </a:soli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3071802" y="5786454"/>
            <a:ext cx="31165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400" b="1" cap="none" spc="0" dirty="0" smtClean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29.01.2008r</a:t>
            </a:r>
            <a:r>
              <a:rPr lang="pl-PL" sz="5400" b="1" cap="none" spc="0" dirty="0" smtClean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.</a:t>
            </a:r>
            <a:endParaRPr lang="pl-PL" sz="5400" b="1" cap="none" spc="0" dirty="0">
              <a:ln w="31550" cmpd="sng">
                <a:solidFill>
                  <a:srgbClr val="FF0000"/>
                </a:soli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4099" name="Picture 3" descr="H:\inauguracja\P12900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1071546"/>
            <a:ext cx="6357982" cy="4768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:\urząd gminy\100OLYMP\P4050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8572560" cy="6322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Mateusz\Pulpit\ahaha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Prostokąt 2"/>
          <p:cNvSpPr/>
          <p:nvPr/>
        </p:nvSpPr>
        <p:spPr>
          <a:xfrm>
            <a:off x="53050" y="2285992"/>
            <a:ext cx="909095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31550" cmpd="sng">
                  <a:solidFill>
                    <a:srgbClr val="FFC000"/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Kontrola posadzonych przy </a:t>
            </a:r>
          </a:p>
          <a:p>
            <a:pPr algn="ctr"/>
            <a:r>
              <a:rPr lang="pl-PL" sz="5400" b="1" cap="none" spc="0" dirty="0" smtClean="0">
                <a:ln w="31550" cmpd="sng">
                  <a:solidFill>
                    <a:srgbClr val="FFC000"/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szkole dębów </a:t>
            </a:r>
            <a:endParaRPr lang="pl-PL" sz="5400" b="1" cap="none" spc="0" dirty="0">
              <a:ln w="31550" cmpd="sng">
                <a:solidFill>
                  <a:srgbClr val="FFC000"/>
                </a:soli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Mateusz\Pulpit\ahaha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18434" name="Picture 2" descr="H:\zimowe liczenie\P1260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8643998" cy="6429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Mateusz\Pulpit\ahaha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19458" name="Picture 2" descr="H:\zimowe liczenie\P1260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14290"/>
            <a:ext cx="8572561" cy="6429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Mateusz\Pulpit\ahaha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20482" name="Picture 2" descr="H:\urząd gminy\100OLYMP\P405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85728"/>
            <a:ext cx="8501122" cy="62686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1285860"/>
            <a:ext cx="9283311" cy="452431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8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Zajęcia – badanie właściwości</a:t>
            </a:r>
          </a:p>
          <a:p>
            <a:pPr algn="ctr"/>
            <a:r>
              <a:rPr lang="pl-PL" sz="4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f</a:t>
            </a:r>
            <a:r>
              <a:rPr lang="pl-PL" sz="4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izycznych i chemicznych wody </a:t>
            </a:r>
          </a:p>
          <a:p>
            <a:pPr algn="ctr"/>
            <a:r>
              <a:rPr lang="pl-PL" sz="48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Centrum Kształcenia </a:t>
            </a:r>
          </a:p>
          <a:p>
            <a:pPr algn="ctr"/>
            <a:r>
              <a:rPr lang="pl-PL" sz="48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Ustawicznego</a:t>
            </a:r>
          </a:p>
          <a:p>
            <a:pPr algn="ctr"/>
            <a:r>
              <a:rPr lang="pl-PL" sz="48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w Przygodzicach</a:t>
            </a:r>
          </a:p>
          <a:p>
            <a:pPr algn="ctr"/>
            <a:r>
              <a:rPr lang="pl-PL" sz="4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k</a:t>
            </a:r>
            <a:r>
              <a:rPr lang="pl-PL" sz="4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oniec kwietnia</a:t>
            </a:r>
            <a:endParaRPr lang="pl-PL" sz="48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:\badanie\100OLYMP\P43000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8715436" cy="6429420"/>
          </a:xfrm>
          <a:prstGeom prst="rect">
            <a:avLst/>
          </a:prstGeom>
          <a:noFill/>
        </p:spPr>
      </p:pic>
      <p:sp>
        <p:nvSpPr>
          <p:cNvPr id="4" name="Prostokąt 3"/>
          <p:cNvSpPr/>
          <p:nvPr/>
        </p:nvSpPr>
        <p:spPr>
          <a:xfrm>
            <a:off x="214282" y="2714620"/>
            <a:ext cx="876393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a:rPr>
              <a:t>Podczas pobierania próbek</a:t>
            </a:r>
          </a:p>
          <a:p>
            <a:pPr algn="ctr"/>
            <a:r>
              <a:rPr lang="pl-PL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a:rPr>
              <a:t>w</a:t>
            </a:r>
            <a:r>
              <a:rPr lang="pl-PL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a:rPr>
              <a:t>ody z Baryczy</a:t>
            </a:r>
            <a:endParaRPr lang="pl-PL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:\badanie\100OLYMP\P43000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7"/>
            <a:ext cx="8429684" cy="6322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badanie\100OLYMP\P43000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857232"/>
            <a:ext cx="7239050" cy="5429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Prostokąt 3"/>
          <p:cNvSpPr/>
          <p:nvPr/>
        </p:nvSpPr>
        <p:spPr>
          <a:xfrm>
            <a:off x="2500298" y="0"/>
            <a:ext cx="430598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W laboratoriach</a:t>
            </a:r>
            <a:endParaRPr lang="pl-PL" sz="4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badanie\100OLYMP\P43000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57166"/>
            <a:ext cx="8286808" cy="62151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Mateusz\Pulpit\hihih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 descr="H:\inauguracja\P12900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8715436" cy="6429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badanie\100OLYMP\P43000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8501122" cy="6375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badanie\100OLYMP\P43000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8572560" cy="6322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badanie\100OLYMP\P43000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7"/>
            <a:ext cx="8501122" cy="63222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badanie\100OLYMP\P43000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8358246" cy="628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badanie\100OLYMP\P43000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214290"/>
            <a:ext cx="5429288" cy="6477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badanie\100OLYMP\P43000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8501122" cy="6375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badanie\100OLYMP\P43000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8501122" cy="628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Mateusz\Pulpit\ahahahhah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Prostokąt 2"/>
          <p:cNvSpPr/>
          <p:nvPr/>
        </p:nvSpPr>
        <p:spPr>
          <a:xfrm>
            <a:off x="357158" y="2071678"/>
            <a:ext cx="8340745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Wycieczka</a:t>
            </a:r>
          </a:p>
          <a:p>
            <a:pPr algn="ctr"/>
            <a:r>
              <a:rPr lang="pl-PL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Rogalin, Kórnik, </a:t>
            </a:r>
            <a:r>
              <a:rPr lang="pl-PL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Poznań </a:t>
            </a:r>
          </a:p>
          <a:p>
            <a:pPr algn="ctr"/>
            <a:r>
              <a:rPr lang="pl-PL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Maj 2008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Mateusz\Pulpit\ahahahhah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0" name="Picture 2" descr="E:\wycieczka Poznań\100OLYMP\P51300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28604"/>
            <a:ext cx="8215370" cy="6000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Prostokąt 3"/>
          <p:cNvSpPr/>
          <p:nvPr/>
        </p:nvSpPr>
        <p:spPr>
          <a:xfrm>
            <a:off x="571472" y="714356"/>
            <a:ext cx="798006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800" b="1" cap="none" spc="0" dirty="0" smtClean="0">
                <a:ln w="31550" cmpd="sng">
                  <a:solidFill>
                    <a:srgbClr val="FFC000"/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Przed pałacem Raczyńskich</a:t>
            </a:r>
            <a:endParaRPr lang="pl-PL" sz="4800" b="1" cap="none" spc="0" dirty="0">
              <a:ln w="31550" cmpd="sng">
                <a:solidFill>
                  <a:srgbClr val="FFC000"/>
                </a:soli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Mateusz\Pulpit\ahahahhah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314" name="Picture 2" descr="E:\wycieczka Poznań\100OLYMP\P51300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85728"/>
            <a:ext cx="8286808" cy="6161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Mateusz\Pulpit\hihih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6" name="Picture 2" descr="H:\warsztaty\P12900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1" y="214290"/>
            <a:ext cx="8715437" cy="6429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Mateusz\Pulpit\ahahahhah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338" name="Picture 2" descr="E:\wycieczka Poznań\100OLYMP\P51300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57166"/>
            <a:ext cx="8358246" cy="6161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Prostokąt 3"/>
          <p:cNvSpPr/>
          <p:nvPr/>
        </p:nvSpPr>
        <p:spPr>
          <a:xfrm>
            <a:off x="2000232" y="1214422"/>
            <a:ext cx="52245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31550" cmpd="sng">
                  <a:solidFill>
                    <a:srgbClr val="FFC000"/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a:rPr>
              <a:t>Przy dębie Lech</a:t>
            </a:r>
            <a:endParaRPr lang="pl-PL" sz="5400" b="1" cap="none" spc="0" dirty="0">
              <a:ln w="31550" cmpd="sng">
                <a:solidFill>
                  <a:srgbClr val="FFC000"/>
                </a:soli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Mateusz\Pulpit\ahahahhah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62" name="Picture 2" descr="E:\wycieczka Poznań\100OLYMP\P51300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28604"/>
            <a:ext cx="8358246" cy="6107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rostokąt 4"/>
          <p:cNvSpPr/>
          <p:nvPr/>
        </p:nvSpPr>
        <p:spPr>
          <a:xfrm>
            <a:off x="928662" y="785794"/>
            <a:ext cx="20442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Kórnik</a:t>
            </a:r>
            <a:endParaRPr lang="pl-PL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Mateusz\Pulpit\ahahahhah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86" name="Picture 2" descr="E:\wycieczka Poznań\100OLYMP\P51300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85727"/>
            <a:ext cx="8286808" cy="6143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Prostokąt 3"/>
          <p:cNvSpPr/>
          <p:nvPr/>
        </p:nvSpPr>
        <p:spPr>
          <a:xfrm>
            <a:off x="2786050" y="5143512"/>
            <a:ext cx="36856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31550" cmpd="sng">
                  <a:solidFill>
                    <a:srgbClr val="FFC000"/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Arboretum</a:t>
            </a:r>
            <a:endParaRPr lang="pl-PL" sz="5400" b="1" cap="none" spc="0" dirty="0">
              <a:ln w="31550" cmpd="sng">
                <a:solidFill>
                  <a:srgbClr val="FFC000"/>
                </a:soli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Mateusz\Pulpit\ahahahhah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410" name="Picture 2" descr="E:\wycieczka Poznań\100OLYMP\P51300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57166"/>
            <a:ext cx="8215370" cy="6161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rostokąt 4"/>
          <p:cNvSpPr/>
          <p:nvPr/>
        </p:nvSpPr>
        <p:spPr>
          <a:xfrm>
            <a:off x="785786" y="500042"/>
            <a:ext cx="74174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W rezerwacie Morasko</a:t>
            </a:r>
            <a:endParaRPr lang="pl-PL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Mateusz\Pulpit\ahahahhah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434" name="Picture 2" descr="E:\wycieczka Poznań\100OLYMP\P51300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57166"/>
            <a:ext cx="8286808" cy="6000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Mateusz\Pulpit\ahahahhah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58" name="Picture 2" descr="E:\wycieczka Poznań\100OLYMP\P51400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400056"/>
            <a:ext cx="8215370" cy="6029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Prostokąt 3"/>
          <p:cNvSpPr/>
          <p:nvPr/>
        </p:nvSpPr>
        <p:spPr>
          <a:xfrm>
            <a:off x="1643042" y="714356"/>
            <a:ext cx="607089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Ogród botaniczny </a:t>
            </a:r>
          </a:p>
          <a:p>
            <a:pPr algn="ctr"/>
            <a:r>
              <a:rPr lang="pl-PL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w Poznaniu</a:t>
            </a:r>
            <a:endParaRPr lang="pl-PL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Mateusz\Pulpit\ahaha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483" name="Picture 3" descr="E:\wycieczka Poznań\100OLYMP\P51400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70" y="285728"/>
            <a:ext cx="4714908" cy="628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Mateusz\Pulpit\bez tytułu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0" y="2143116"/>
            <a:ext cx="9358378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Rajd „Szlakiem architektury drewnianej”</a:t>
            </a:r>
          </a:p>
          <a:p>
            <a:pPr algn="ctr"/>
            <a:r>
              <a:rPr lang="pl-PL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Maj – Czerwiec 2008</a:t>
            </a:r>
            <a:endParaRPr lang="pl-PL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Mateusz\Pulpit\bez tytułu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J:\projekt dęby\rajd dębowy\P5290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14290"/>
            <a:ext cx="8501122" cy="63758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Mateusz\Pulpit\bez tytułu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1506" name="Picture 2" descr="E:\RAJD DĘBOWY\100OLYMP\P5290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85728"/>
            <a:ext cx="8572560" cy="6268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rostokąt 4"/>
          <p:cNvSpPr/>
          <p:nvPr/>
        </p:nvSpPr>
        <p:spPr>
          <a:xfrm>
            <a:off x="1142976" y="428604"/>
            <a:ext cx="664797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Kościół św. </a:t>
            </a:r>
            <a:r>
              <a:rPr lang="pl-PL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Barbary </a:t>
            </a:r>
          </a:p>
          <a:p>
            <a:pPr algn="ctr"/>
            <a:r>
              <a:rPr lang="pl-PL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w Odolanowie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Documents and Settings\Mateusz\Pulpit\bez tytułu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Prostokąt 4"/>
          <p:cNvSpPr/>
          <p:nvPr/>
        </p:nvSpPr>
        <p:spPr>
          <a:xfrm>
            <a:off x="928662" y="2071678"/>
            <a:ext cx="7705957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Warsztaty fotograficzne</a:t>
            </a:r>
          </a:p>
          <a:p>
            <a:pPr algn="ctr"/>
            <a:r>
              <a:rPr lang="pl-PL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i</a:t>
            </a:r>
            <a:r>
              <a:rPr lang="pl-PL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informatyczne</a:t>
            </a:r>
          </a:p>
          <a:p>
            <a:pPr algn="ctr"/>
            <a:r>
              <a:rPr lang="pl-PL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</a:t>
            </a:r>
            <a:r>
              <a:rPr lang="pl-PL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odczas ferii zimowych</a:t>
            </a:r>
            <a:endParaRPr lang="pl-PL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Mateusz\Pulpit\bez tytułu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2530" name="Picture 2" descr="E:\RAJD DĘBOWY\100OLYMP\P5290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85728"/>
            <a:ext cx="8572560" cy="6322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Mateusz\Pulpit\bez tytułu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3554" name="Picture 2" descr="E:\RAJD DĘBOWY\100OLYMP\P5290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85728"/>
            <a:ext cx="8429684" cy="62151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Mateusz\Pulpit\bez tytułu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4578" name="Picture 2" descr="E:\RAJD DĘBOWY\100OLYMP\P5290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8643998" cy="63579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Prostokąt 4"/>
          <p:cNvSpPr/>
          <p:nvPr/>
        </p:nvSpPr>
        <p:spPr>
          <a:xfrm>
            <a:off x="357158" y="214290"/>
            <a:ext cx="843692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Odpoczyne</a:t>
            </a:r>
            <a:r>
              <a:rPr lang="pl-PL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k przy dębach </a:t>
            </a:r>
          </a:p>
          <a:p>
            <a:pPr algn="ctr"/>
            <a:r>
              <a:rPr lang="pl-PL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antonińskich</a:t>
            </a:r>
            <a:endParaRPr lang="pl-PL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Mateusz\Pulpit\bez tytułu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5602" name="Picture 2" descr="E:\RAJD DĘBOWY\100OLYMP\P52900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4714908" cy="628654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4" name="Prostokąt 3"/>
          <p:cNvSpPr/>
          <p:nvPr/>
        </p:nvSpPr>
        <p:spPr>
          <a:xfrm>
            <a:off x="4977475" y="1928802"/>
            <a:ext cx="4166525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Pałac</a:t>
            </a:r>
          </a:p>
          <a:p>
            <a:pPr algn="ctr"/>
            <a:r>
              <a:rPr lang="pl-PL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myśliwski </a:t>
            </a:r>
          </a:p>
          <a:p>
            <a:pPr algn="ctr"/>
            <a:r>
              <a:rPr lang="pl-PL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w Antoninie</a:t>
            </a:r>
            <a:endParaRPr lang="pl-PL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Mateusz\Pulpit\bez tytułu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6626" name="Picture 2" descr="E:\RAJD DĘBOWY\100OLYMP\P52900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85728"/>
            <a:ext cx="8572560" cy="628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Mateusz\Pulpit\bez tytułu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7650" name="Picture 2" descr="E:\RAJD DĘBOWY\100OLYMP\P52900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285728"/>
            <a:ext cx="4743450" cy="632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Prostokąt 3"/>
          <p:cNvSpPr/>
          <p:nvPr/>
        </p:nvSpPr>
        <p:spPr>
          <a:xfrm>
            <a:off x="214282" y="2214554"/>
            <a:ext cx="3724096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Kończymy</a:t>
            </a:r>
          </a:p>
          <a:p>
            <a:pPr algn="ctr"/>
            <a:r>
              <a:rPr lang="pl-PL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przy dębie</a:t>
            </a:r>
          </a:p>
          <a:p>
            <a:pPr algn="ctr"/>
            <a:r>
              <a:rPr lang="pl-PL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Huberta</a:t>
            </a:r>
            <a:endParaRPr lang="pl-PL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928794" y="214290"/>
            <a:ext cx="52437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Podsumowanie</a:t>
            </a:r>
            <a:endParaRPr lang="pl-PL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285720" y="1214422"/>
            <a:ext cx="864399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pl-PL" sz="2400" dirty="0" smtClean="0">
                <a:solidFill>
                  <a:schemeClr val="tx1">
                    <a:lumMod val="20000"/>
                    <a:lumOff val="80000"/>
                  </a:schemeClr>
                </a:solidFill>
                <a:latin typeface="Monotype Corsiva" pitchFamily="66" charset="0"/>
              </a:rPr>
              <a:t>Projekt poszerzył ofertę edukacyjną szkoły</a:t>
            </a:r>
          </a:p>
          <a:p>
            <a:pPr>
              <a:buFont typeface="Wingdings" pitchFamily="2" charset="2"/>
              <a:buChar char="§"/>
            </a:pPr>
            <a:r>
              <a:rPr lang="pl-PL" sz="2400" dirty="0" smtClean="0">
                <a:solidFill>
                  <a:schemeClr val="tx1">
                    <a:lumMod val="20000"/>
                    <a:lumOff val="80000"/>
                  </a:schemeClr>
                </a:solidFill>
                <a:latin typeface="Monotype Corsiva" pitchFamily="66" charset="0"/>
              </a:rPr>
              <a:t>Rozwijał wiedzę uczniów z zakresu nauk ścisłych, fotografii, filmowania, informatyki oraz kultury i historii regionu</a:t>
            </a:r>
          </a:p>
          <a:p>
            <a:pPr>
              <a:buFont typeface="Wingdings" pitchFamily="2" charset="2"/>
              <a:buChar char="§"/>
            </a:pPr>
            <a:r>
              <a:rPr lang="pl-PL" sz="2400" dirty="0" smtClean="0">
                <a:solidFill>
                  <a:schemeClr val="tx1">
                    <a:lumMod val="20000"/>
                    <a:lumOff val="80000"/>
                  </a:schemeClr>
                </a:solidFill>
                <a:latin typeface="Monotype Corsiva" pitchFamily="66" charset="0"/>
              </a:rPr>
              <a:t>Umożliwił wzięcie udziału w wycieczkach autokarowych po Wielkopolsce</a:t>
            </a:r>
          </a:p>
          <a:p>
            <a:pPr>
              <a:buFont typeface="Wingdings" pitchFamily="2" charset="2"/>
              <a:buChar char="§"/>
            </a:pPr>
            <a:r>
              <a:rPr lang="pl-PL" sz="2400" dirty="0" smtClean="0">
                <a:solidFill>
                  <a:schemeClr val="tx1">
                    <a:lumMod val="20000"/>
                    <a:lumOff val="80000"/>
                  </a:schemeClr>
                </a:solidFill>
                <a:latin typeface="Monotype Corsiva" pitchFamily="66" charset="0"/>
              </a:rPr>
              <a:t>Rozbudził zainteresowania uczniów regionem, w którym mieszkają</a:t>
            </a:r>
          </a:p>
          <a:p>
            <a:pPr>
              <a:buFont typeface="Wingdings" pitchFamily="2" charset="2"/>
              <a:buChar char="§"/>
            </a:pPr>
            <a:r>
              <a:rPr lang="pl-PL" sz="2400" dirty="0" smtClean="0">
                <a:solidFill>
                  <a:schemeClr val="tx1">
                    <a:lumMod val="20000"/>
                    <a:lumOff val="80000"/>
                  </a:schemeClr>
                </a:solidFill>
                <a:latin typeface="Monotype Corsiva" pitchFamily="66" charset="0"/>
              </a:rPr>
              <a:t>Wywarł pozytywny wpływ na jakość kształcenia w wielu dziedzinach wiedzy </a:t>
            </a:r>
          </a:p>
          <a:p>
            <a:pPr>
              <a:buFont typeface="Wingdings" pitchFamily="2" charset="2"/>
              <a:buChar char="§"/>
            </a:pPr>
            <a:r>
              <a:rPr lang="pl-PL" sz="2400" dirty="0" smtClean="0">
                <a:solidFill>
                  <a:schemeClr val="tx1">
                    <a:lumMod val="20000"/>
                    <a:lumOff val="80000"/>
                  </a:schemeClr>
                </a:solidFill>
                <a:latin typeface="Monotype Corsiva" pitchFamily="66" charset="0"/>
              </a:rPr>
              <a:t>Pogłębił współpracę szkoły ze środowiskiem lokalnym (rodzicami, szkołami, urzędami, nadleśnictwem i organizacjami)</a:t>
            </a:r>
          </a:p>
          <a:p>
            <a:pPr>
              <a:buFont typeface="Wingdings" pitchFamily="2" charset="2"/>
              <a:buChar char="§"/>
            </a:pPr>
            <a:r>
              <a:rPr lang="pl-PL" sz="2400" dirty="0" smtClean="0">
                <a:solidFill>
                  <a:schemeClr val="tx1">
                    <a:lumMod val="20000"/>
                    <a:lumOff val="80000"/>
                  </a:schemeClr>
                </a:solidFill>
                <a:latin typeface="Monotype Corsiva" pitchFamily="66" charset="0"/>
              </a:rPr>
              <a:t>Uczniowie mieli możliwość wykazania swoich umiejętności i realizowania zainteresowań w różnych dziedzinach </a:t>
            </a:r>
          </a:p>
          <a:p>
            <a:pPr>
              <a:buFont typeface="Wingdings" pitchFamily="2" charset="2"/>
              <a:buChar char="§"/>
            </a:pPr>
            <a:r>
              <a:rPr lang="pl-PL" sz="2400" dirty="0" smtClean="0">
                <a:solidFill>
                  <a:schemeClr val="tx1">
                    <a:lumMod val="20000"/>
                    <a:lumOff val="80000"/>
                  </a:schemeClr>
                </a:solidFill>
                <a:latin typeface="Monotype Corsiva" pitchFamily="66" charset="0"/>
              </a:rPr>
              <a:t>Projekt umożliwił także zakup ważnego dla szkoły sprzętu w tym kamery filmowej</a:t>
            </a:r>
            <a:endParaRPr lang="pl-PL" sz="2400" dirty="0">
              <a:solidFill>
                <a:schemeClr val="tx1">
                  <a:lumMod val="20000"/>
                  <a:lumOff val="80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85720" y="1500174"/>
            <a:ext cx="842968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pl-PL" sz="2800" b="1" dirty="0" smtClean="0">
                <a:solidFill>
                  <a:schemeClr val="tx1">
                    <a:lumMod val="20000"/>
                    <a:lumOff val="80000"/>
                  </a:schemeClr>
                </a:solidFill>
                <a:latin typeface="Monotype Corsiva" pitchFamily="66" charset="0"/>
              </a:rPr>
              <a:t>Nie zadowala nas fakt, iż zdarzają się w naszym regionie osoby niepotrafiące uszanować przyrody i pracy innych osób na jej </a:t>
            </a:r>
          </a:p>
          <a:p>
            <a:r>
              <a:rPr lang="pl-PL" sz="2800" b="1" dirty="0" smtClean="0">
                <a:solidFill>
                  <a:schemeClr val="tx1">
                    <a:lumMod val="20000"/>
                    <a:lumOff val="80000"/>
                  </a:schemeClr>
                </a:solidFill>
                <a:latin typeface="Monotype Corsiva" pitchFamily="66" charset="0"/>
              </a:rPr>
              <a:t>rzecz – przykładem są  zniszczenia dokonane w posadzonych przez nas dębach na gliniankach w Przygodzicach</a:t>
            </a:r>
          </a:p>
          <a:p>
            <a:pPr>
              <a:buFont typeface="Wingdings" pitchFamily="2" charset="2"/>
              <a:buChar char="§"/>
            </a:pPr>
            <a:r>
              <a:rPr lang="pl-PL" sz="2800" b="1" dirty="0" smtClean="0">
                <a:solidFill>
                  <a:schemeClr val="tx1">
                    <a:lumMod val="20000"/>
                    <a:lumOff val="80000"/>
                  </a:schemeClr>
                </a:solidFill>
                <a:latin typeface="Monotype Corsiva" pitchFamily="66" charset="0"/>
              </a:rPr>
              <a:t>Na niektóre wycieczki zły wpływ miały warunki atmosferyczne</a:t>
            </a:r>
          </a:p>
          <a:p>
            <a:pPr>
              <a:buFont typeface="Wingdings" pitchFamily="2" charset="2"/>
              <a:buChar char="§"/>
            </a:pPr>
            <a:r>
              <a:rPr lang="pl-PL" sz="2800" b="1" dirty="0" smtClean="0">
                <a:solidFill>
                  <a:schemeClr val="tx1">
                    <a:lumMod val="20000"/>
                    <a:lumOff val="80000"/>
                  </a:schemeClr>
                </a:solidFill>
                <a:latin typeface="Monotype Corsiva" pitchFamily="66" charset="0"/>
              </a:rPr>
              <a:t>Nie udało nam się sfotografować i  sfilmować niektórych ciekawych okazów natury – wymaga to większego doświadczenia oraz czasu, który jest konieczny </a:t>
            </a:r>
          </a:p>
          <a:p>
            <a:r>
              <a:rPr lang="pl-PL" sz="2800" b="1" dirty="0" smtClean="0">
                <a:solidFill>
                  <a:schemeClr val="tx1">
                    <a:lumMod val="20000"/>
                    <a:lumOff val="80000"/>
                  </a:schemeClr>
                </a:solidFill>
                <a:latin typeface="Monotype Corsiva" pitchFamily="66" charset="0"/>
              </a:rPr>
              <a:t>do sfilmowania i sfotografowania obiektu</a:t>
            </a:r>
            <a:endParaRPr lang="pl-PL" sz="2800" b="1" dirty="0">
              <a:solidFill>
                <a:schemeClr val="tx1">
                  <a:lumMod val="20000"/>
                  <a:lumOff val="80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Mateusz\Pulpit\bez tytułu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194" name="Picture 2" descr="H:\warsztaty\P12900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8715436" cy="64294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ierzchołek">
  <a:themeElements>
    <a:clrScheme name="Niestandardowy 2">
      <a:dk1>
        <a:srgbClr val="C7E2FA"/>
      </a:dk1>
      <a:lt1>
        <a:srgbClr val="90C6F6"/>
      </a:lt1>
      <a:dk2>
        <a:srgbClr val="59A9F2"/>
      </a:dk2>
      <a:lt2>
        <a:srgbClr val="0B5394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Wierzchołek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ierzchołek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373</TotalTime>
  <Words>442</Words>
  <Application>Microsoft Office PowerPoint</Application>
  <PresentationFormat>Pokaz na ekranie (4:3)</PresentationFormat>
  <Paragraphs>95</Paragraphs>
  <Slides>87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87</vt:i4>
      </vt:variant>
    </vt:vector>
  </HeadingPairs>
  <TitlesOfParts>
    <vt:vector size="88" baseType="lpstr">
      <vt:lpstr>Wierzchołek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Slajd 39</vt:lpstr>
      <vt:lpstr>Slajd 40</vt:lpstr>
      <vt:lpstr>Slajd 41</vt:lpstr>
      <vt:lpstr>Slajd 42</vt:lpstr>
      <vt:lpstr>Slajd 43</vt:lpstr>
      <vt:lpstr>Slajd 44</vt:lpstr>
      <vt:lpstr>Slajd 45</vt:lpstr>
      <vt:lpstr>Slajd 46</vt:lpstr>
      <vt:lpstr>Slajd 47</vt:lpstr>
      <vt:lpstr>Slajd 48</vt:lpstr>
      <vt:lpstr>Slajd 49</vt:lpstr>
      <vt:lpstr>Slajd 50</vt:lpstr>
      <vt:lpstr>Slajd 51</vt:lpstr>
      <vt:lpstr>Slajd 52</vt:lpstr>
      <vt:lpstr>Slajd 53</vt:lpstr>
      <vt:lpstr>Slajd 54</vt:lpstr>
      <vt:lpstr>Slajd 55</vt:lpstr>
      <vt:lpstr>Slajd 56</vt:lpstr>
      <vt:lpstr>Slajd 57</vt:lpstr>
      <vt:lpstr>Slajd 58</vt:lpstr>
      <vt:lpstr>Slajd 59</vt:lpstr>
      <vt:lpstr>Slajd 60</vt:lpstr>
      <vt:lpstr>Slajd 61</vt:lpstr>
      <vt:lpstr>Slajd 62</vt:lpstr>
      <vt:lpstr>Slajd 63</vt:lpstr>
      <vt:lpstr>Slajd 64</vt:lpstr>
      <vt:lpstr>Slajd 65</vt:lpstr>
      <vt:lpstr>Slajd 66</vt:lpstr>
      <vt:lpstr>Slajd 67</vt:lpstr>
      <vt:lpstr>Slajd 68</vt:lpstr>
      <vt:lpstr>Slajd 69</vt:lpstr>
      <vt:lpstr>Slajd 70</vt:lpstr>
      <vt:lpstr>Slajd 71</vt:lpstr>
      <vt:lpstr>Slajd 72</vt:lpstr>
      <vt:lpstr>Slajd 73</vt:lpstr>
      <vt:lpstr>Slajd 74</vt:lpstr>
      <vt:lpstr>Slajd 75</vt:lpstr>
      <vt:lpstr>Slajd 76</vt:lpstr>
      <vt:lpstr>Slajd 77</vt:lpstr>
      <vt:lpstr>Slajd 78</vt:lpstr>
      <vt:lpstr>Slajd 79</vt:lpstr>
      <vt:lpstr>Slajd 80</vt:lpstr>
      <vt:lpstr>Slajd 81</vt:lpstr>
      <vt:lpstr>Slajd 82</vt:lpstr>
      <vt:lpstr>Slajd 83</vt:lpstr>
      <vt:lpstr>Slajd 84</vt:lpstr>
      <vt:lpstr>Slajd 85</vt:lpstr>
      <vt:lpstr>Slajd 86</vt:lpstr>
      <vt:lpstr>Slajd 87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Olek</dc:creator>
  <cp:lastModifiedBy>Marek</cp:lastModifiedBy>
  <cp:revision>41</cp:revision>
  <dcterms:created xsi:type="dcterms:W3CDTF">2008-06-01T19:57:02Z</dcterms:created>
  <dcterms:modified xsi:type="dcterms:W3CDTF">2015-02-26T09:21:47Z</dcterms:modified>
</cp:coreProperties>
</file>