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6F9EDF-D3D6-4F63-ACFD-4A09428F23DE}" type="datetimeFigureOut">
              <a:rPr lang="pl-PL" smtClean="0"/>
              <a:t>23.05.2021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A97932-E013-4CA8-9223-832822E2B0F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25202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68952" cy="2952328"/>
          </a:xfrm>
        </p:spPr>
        <p:txBody>
          <a:bodyPr>
            <a:noAutofit/>
          </a:bodyPr>
          <a:lstStyle/>
          <a:p>
            <a:pPr algn="ctr"/>
            <a:r>
              <a:rPr lang="pl-PL" sz="8800" dirty="0"/>
              <a:t>UWAGA!</a:t>
            </a:r>
            <a:br>
              <a:rPr lang="pl-PL" sz="8800" dirty="0"/>
            </a:br>
            <a:r>
              <a:rPr lang="pl-PL" sz="8800" dirty="0"/>
              <a:t>POWÓDŹ!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11095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1"/>
                </a:solidFill>
                <a:latin typeface="+mn-lt"/>
              </a:rPr>
              <a:t>Zimą najwięcej śniegu                             jest w górach.</a:t>
            </a:r>
            <a:endParaRPr lang="pl-PL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47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821" y="1844824"/>
            <a:ext cx="7531579" cy="457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accent1"/>
                </a:solidFill>
              </a:rPr>
              <a:t>Wiosną do rzek spływa duża ilość topniejącego śniegu.</a:t>
            </a:r>
            <a:endParaRPr lang="pl-PL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>
                    <a:lumMod val="85000"/>
                  </a:schemeClr>
                </a:solidFill>
              </a:rPr>
              <a:t>Wody przybywa, a płynąc dalej gwałtownie wylewa się ze swojego koryta.</a:t>
            </a:r>
            <a:endParaRPr lang="pl-PL" sz="3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3795"/>
            <a:ext cx="7702824" cy="43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tx1">
                    <a:lumMod val="85000"/>
                  </a:schemeClr>
                </a:solidFill>
              </a:rPr>
              <a:t>Efektem nagromadzenia się ogromnej ilości wód  jest powódź.</a:t>
            </a:r>
            <a:endParaRPr lang="pl-PL" sz="4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524000"/>
            <a:ext cx="7056784" cy="45720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/>
              <a:t>NALEŻY:</a:t>
            </a:r>
          </a:p>
          <a:p>
            <a:r>
              <a:rPr lang="pl-PL" sz="3600" dirty="0" smtClean="0"/>
              <a:t>nie wycinać lasów rosnących w pobliżu rzek,</a:t>
            </a:r>
          </a:p>
          <a:p>
            <a:r>
              <a:rPr lang="pl-PL" sz="3600" dirty="0" smtClean="0"/>
              <a:t>tworzyć wały przeciwpowodziowe,</a:t>
            </a:r>
          </a:p>
          <a:p>
            <a:r>
              <a:rPr lang="pl-PL" sz="3600" dirty="0" smtClean="0"/>
              <a:t>budować zapory i sztuczne jeziora.</a:t>
            </a:r>
          </a:p>
          <a:p>
            <a:endParaRPr lang="pl-PL" sz="5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chemeClr val="accent1"/>
                </a:solidFill>
              </a:rPr>
              <a:t>Jak można zapobiegać powodziom?</a:t>
            </a:r>
            <a:endParaRPr lang="pl-PL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>
                <a:solidFill>
                  <a:schemeClr val="tx1">
                    <a:lumMod val="95000"/>
                  </a:schemeClr>
                </a:solidFill>
              </a:rPr>
              <a:t>Pamiętajcie, że  </a:t>
            </a:r>
            <a:r>
              <a:rPr lang="pl-PL" sz="3100" b="1" smtClean="0">
                <a:solidFill>
                  <a:schemeClr val="tx1">
                    <a:lumMod val="95000"/>
                  </a:schemeClr>
                </a:solidFill>
              </a:rPr>
              <a:t>rzeki </a:t>
            </a:r>
            <a:r>
              <a:rPr lang="pl-PL" sz="3100" b="1" smtClean="0">
                <a:solidFill>
                  <a:schemeClr val="tx1">
                    <a:lumMod val="95000"/>
                  </a:schemeClr>
                </a:solidFill>
              </a:rPr>
              <a:t> swoje </a:t>
            </a:r>
            <a:r>
              <a:rPr lang="pl-PL" sz="3100" b="1" dirty="0" smtClean="0">
                <a:solidFill>
                  <a:schemeClr val="tx1">
                    <a:lumMod val="95000"/>
                  </a:schemeClr>
                </a:solidFill>
              </a:rPr>
              <a:t>źródło mają często           w górach, a kończą swój bieg wpływając  do większych  rzek , jezior  i  mórz.</a:t>
            </a:r>
            <a:r>
              <a:rPr lang="pl-PL" sz="3600" b="1" dirty="0" smtClean="0">
                <a:solidFill>
                  <a:schemeClr val="accent1"/>
                </a:solidFill>
              </a:rPr>
              <a:t/>
            </a:r>
            <a:br>
              <a:rPr lang="pl-PL" sz="3600" b="1" dirty="0" smtClean="0">
                <a:solidFill>
                  <a:schemeClr val="accent1"/>
                </a:solidFill>
              </a:rPr>
            </a:br>
            <a:r>
              <a:rPr lang="pl-PL" sz="3600" b="1" dirty="0" smtClean="0">
                <a:solidFill>
                  <a:schemeClr val="accent1"/>
                </a:solidFill>
              </a:rPr>
              <a:t/>
            </a:r>
            <a:br>
              <a:rPr lang="pl-PL" sz="3600" b="1" dirty="0" smtClean="0">
                <a:solidFill>
                  <a:schemeClr val="accent1"/>
                </a:solidFill>
              </a:rPr>
            </a:br>
            <a:r>
              <a:rPr lang="pl-PL" sz="3600" b="1" dirty="0" smtClean="0">
                <a:solidFill>
                  <a:schemeClr val="accent1"/>
                </a:solidFill>
              </a:rPr>
              <a:t>DZIĘKUJĘ   ZA  UWAGĘ!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7288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89</Words>
  <Application>Microsoft Office PowerPoint</Application>
  <PresentationFormat>Pokaz na ekranie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Papier</vt:lpstr>
      <vt:lpstr>UWAGA! POWÓDŹ!</vt:lpstr>
      <vt:lpstr>Zimą najwięcej śniegu                             jest w górach.</vt:lpstr>
      <vt:lpstr>Wiosną do rzek spływa duża ilość topniejącego śniegu.</vt:lpstr>
      <vt:lpstr>Wody przybywa, a płynąc dalej gwałtownie wylewa się ze swojego koryta.</vt:lpstr>
      <vt:lpstr>Efektem nagromadzenia się ogromnej ilości wód  jest powódź.</vt:lpstr>
      <vt:lpstr>Jak można zapobiegać powodziom?</vt:lpstr>
      <vt:lpstr>Pamiętajcie, że  rzeki  swoje źródło mają często           w górach, a kończą swój bieg wpływając  do większych  rzek , jezior  i  mórz.  DZIĘKUJĘ   ZA 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 na kolejną lekcję.</dc:title>
  <dc:creator>Irtron</dc:creator>
  <cp:lastModifiedBy>admin</cp:lastModifiedBy>
  <cp:revision>16</cp:revision>
  <dcterms:created xsi:type="dcterms:W3CDTF">2020-03-25T18:43:51Z</dcterms:created>
  <dcterms:modified xsi:type="dcterms:W3CDTF">2021-05-22T22:44:57Z</dcterms:modified>
</cp:coreProperties>
</file>