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Tkaniny </a:t>
            </a:r>
            <a:r>
              <a:rPr lang="pl-PL" sz="6000" dirty="0" smtClean="0"/>
              <a:t> </a:t>
            </a:r>
            <a:endParaRPr lang="pl-PL" sz="6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naturalne i sztuczne</a:t>
            </a:r>
          </a:p>
          <a:p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val="2246315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Jedwab </a:t>
            </a:r>
            <a:endParaRPr lang="pl-PL" b="1" dirty="0"/>
          </a:p>
        </p:txBody>
      </p:sp>
      <p:pic>
        <p:nvPicPr>
          <p:cNvPr id="3" name="Obraz 2" descr="Jedwab – Wikipedia, wolna encykloped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66" y="2985701"/>
            <a:ext cx="2484415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Jedwabniki morwowe Bombyx mori - jaja+pokarm - 8367500213 - oficjalne  archiwum Allegr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9" y="1236372"/>
            <a:ext cx="3650085" cy="283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17 Prz Dza Jedwabna Zdjęcia - Bezpłatne i z licenncją Royalty-Free Zdjęcia  od Dreamstim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26" y="1925673"/>
            <a:ext cx="3656844" cy="269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Kokony jedwabnika 100% naturalne! - 7361340882 - oficjalne archiwum Allegr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26" y="4099822"/>
            <a:ext cx="2324059" cy="1863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659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Wyroby z jedwabiu</a:t>
            </a:r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Obraz 2" descr="Skąd bierze się jedwab? – blog &gt; Olga POKRYWK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12" y="2103281"/>
            <a:ext cx="5282553" cy="295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SZ-333 Jedwabny Szal Ręcznie Malowany, 170x45 cm | Luma Milanówe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80" y="1797408"/>
            <a:ext cx="2499573" cy="346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JEDWABNY RĘCZNIE MALOWANY SZAL JEDWAB niebieski - Zdjęcie na imgE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65" y="2943359"/>
            <a:ext cx="2357973" cy="2491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86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Polar </a:t>
            </a:r>
            <a:endParaRPr lang="pl-PL" b="1" dirty="0"/>
          </a:p>
        </p:txBody>
      </p:sp>
      <p:sp>
        <p:nvSpPr>
          <p:cNvPr id="3" name="Prostokąt 2"/>
          <p:cNvSpPr/>
          <p:nvPr/>
        </p:nvSpPr>
        <p:spPr>
          <a:xfrm>
            <a:off x="1545465" y="1918953"/>
            <a:ext cx="9221273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Polar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– rodzaj </a:t>
            </a: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dzianiny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wykonanej z PET i innych </a:t>
            </a: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tworzyw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sztucznych. Charakteryzuje się hydrofobowością i dobrą </a:t>
            </a: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izolacją ciepła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 znacznie lepsze właściwości termoizolacyjne niż wełna, a w przypadku zamoczenia nie traci tych właściwości. Wykorzystywana jest m.in. do wytwarzania odzieży sportowej. Dzięki </a:t>
            </a:r>
            <a:r>
              <a:rPr lang="pl-PL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paroprzepuszczalności</a:t>
            </a: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pozwala na odparowanie potu.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46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Wyroby z polaru</a:t>
            </a:r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Obraz 2" descr="CZAPKA ZIMOWA OCIEPLANA Z POLARU DELTA PLUS KAR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32" y="1634065"/>
            <a:ext cx="2087447" cy="197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ZAPKA BUFF HEAVYWEIGHT MERINO WOOL LOOSE FIT RÓŻOWY - w SnowShop.pl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57" y="3271534"/>
            <a:ext cx="2409825" cy="24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Polarowa kurtka dziecięca Urwis | Sklep Polarowy | ULTREK – producent  polarów Polartec® | polar, polary, ubranie polarowe, kurtki polarowe, bluzy  polarowe, kamizelki polarowe, spodnie polarowe, szaliki polarowe, czapki  polarow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13" y="1983346"/>
            <a:ext cx="3361385" cy="4145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212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Nylon </a:t>
            </a:r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429555" y="2395470"/>
            <a:ext cx="9311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Nylon</a:t>
            </a:r>
            <a:r>
              <a:rPr lang="pl-P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 – </a:t>
            </a:r>
            <a:r>
              <a:rPr lang="pl-PL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inaczej poliamid tkanina sztuczna. </a:t>
            </a:r>
            <a:endParaRPr lang="pl-PL" sz="4000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613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Wyroby z nylonu</a:t>
            </a:r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Obraz 2" descr="Skarpetki nylonowe damskie z kwiatami | Lunzo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6" y="3303312"/>
            <a:ext cx="3799268" cy="24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Wesołe skarpetki nylonowe truskawka | Dedole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71" y="3303312"/>
            <a:ext cx="2694305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Nylon - co to za materiał? | Bemax - Hurtownia Tkani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77" y="2133868"/>
            <a:ext cx="5653825" cy="174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KANINA NYLON 70/190 PVC wodoodporna 20 KOLORÓW 6914841742 - Allegro.p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32" y="2541363"/>
            <a:ext cx="4403766" cy="268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582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Wiskoza </a:t>
            </a:r>
            <a:endParaRPr lang="pl-PL" b="1" dirty="0"/>
          </a:p>
        </p:txBody>
      </p:sp>
      <p:sp>
        <p:nvSpPr>
          <p:cNvPr id="3" name="Prostokąt 2"/>
          <p:cNvSpPr/>
          <p:nvPr/>
        </p:nvSpPr>
        <p:spPr>
          <a:xfrm>
            <a:off x="1107583" y="3234652"/>
            <a:ext cx="964627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Wiskoza to włókno sztuczne pozyskiwane z roślin. 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389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Wyroby z wiskozy</a:t>
            </a:r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 descr="WISKOZA - wyroby włókiennicze - Batex Service Łódź - tel. 600 919 7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54" y="2285999"/>
            <a:ext cx="3165021" cy="210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Wiskoza zamiast bawełny. Rozmiar M zamiast L. Nieważne jak, byle sprzedać |  Nowa Trybuna Opolsk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75" y="2285999"/>
            <a:ext cx="3736815" cy="268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Jak dbać o ubrania z wiskozy? Znamy odpowiedź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139" y="3798847"/>
            <a:ext cx="3211101" cy="20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skoza – co warto o niej wiedzieć? - Vito Vergel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862" y="982132"/>
            <a:ext cx="2975844" cy="44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57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Poliester </a:t>
            </a:r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51527" y="2021983"/>
            <a:ext cx="9145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202124"/>
                </a:solidFill>
                <a:latin typeface="Garamond" panose="02020404030301010803" pitchFamily="18" charset="0"/>
              </a:rPr>
              <a:t>Poliester to materiał </a:t>
            </a:r>
            <a:r>
              <a:rPr lang="pl-PL" sz="2400" dirty="0" smtClean="0">
                <a:solidFill>
                  <a:srgbClr val="202124"/>
                </a:solidFill>
                <a:latin typeface="Garamond" panose="02020404030301010803" pitchFamily="18" charset="0"/>
              </a:rPr>
              <a:t>syntetyczny. </a:t>
            </a:r>
            <a:r>
              <a:rPr lang="pl-PL" sz="2400" dirty="0">
                <a:solidFill>
                  <a:srgbClr val="202124"/>
                </a:solidFill>
                <a:latin typeface="Garamond" panose="02020404030301010803" pitchFamily="18" charset="0"/>
              </a:rPr>
              <a:t>Jest mieszanką pochodnych ropy naftowej oraz glikolu etylenowego. </a:t>
            </a:r>
            <a:endParaRPr lang="pl-PL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37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Wyroby z poliestru</a:t>
            </a:r>
            <a:endParaRPr lang="pl-PL" b="1" dirty="0"/>
          </a:p>
        </p:txBody>
      </p:sp>
      <p:pic>
        <p:nvPicPr>
          <p:cNvPr id="4" name="Obraz 3" descr="Poliester w ubraniach. Czy rzeczywiście jest taki zły? – Julia Nikitin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2142186"/>
            <a:ext cx="3168203" cy="2571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Włóczka Timya Madame Tricote | Knitted hats, Knitting, Fash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51" y="4157461"/>
            <a:ext cx="1753941" cy="175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Adidas spodnie dresowe męskie dresy poliester ClimaColl BQ2619 / AY2877 »  Odzież męska » Spodnie - Odzież sportowa - sklep internetowy MaxxxSpor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7" y="2243137"/>
            <a:ext cx="3963407" cy="3397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Nowe sportowe skarpety uciskowe Unsex sportowe długie skarpety kolano  gradientowe drukowane poliestrowe nylonowe wyroby pończosznicze obuwie  akcesoria| | - AliExpres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544" y="2945371"/>
            <a:ext cx="2695575" cy="269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682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8452" y="956375"/>
            <a:ext cx="9601196" cy="1303867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Tkaniny  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pl-PL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aturalne </a:t>
            </a:r>
          </a:p>
          <a:p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pl-P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</a:t>
            </a:r>
          </a:p>
          <a:p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pl-P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awełna </a:t>
            </a:r>
          </a:p>
          <a:p>
            <a:r>
              <a:rPr lang="pl-P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wełna</a:t>
            </a:r>
          </a:p>
          <a:p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pl-P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edwab </a:t>
            </a:r>
          </a:p>
          <a:p>
            <a:endParaRPr lang="pl-PL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sz="4000" b="1" dirty="0"/>
              <a:t>c</a:t>
            </a:r>
            <a:r>
              <a:rPr lang="pl-PL" sz="4000" b="1" dirty="0" smtClean="0"/>
              <a:t>hemiczne - sztuczne</a:t>
            </a:r>
          </a:p>
          <a:p>
            <a:r>
              <a:rPr lang="pl-PL" sz="2800" b="1" dirty="0" smtClean="0"/>
              <a:t>nylon - poliamid</a:t>
            </a:r>
          </a:p>
          <a:p>
            <a:r>
              <a:rPr lang="pl-PL" sz="2800" b="1" dirty="0"/>
              <a:t>p</a:t>
            </a:r>
            <a:r>
              <a:rPr lang="pl-PL" sz="2800" b="1" dirty="0" smtClean="0"/>
              <a:t>olar </a:t>
            </a:r>
          </a:p>
          <a:p>
            <a:r>
              <a:rPr lang="pl-PL" sz="2800" b="1" dirty="0"/>
              <a:t>w</a:t>
            </a:r>
            <a:r>
              <a:rPr lang="pl-PL" sz="2800" b="1" dirty="0" smtClean="0"/>
              <a:t>iskoza</a:t>
            </a:r>
          </a:p>
          <a:p>
            <a:r>
              <a:rPr lang="pl-PL" sz="2800" b="1" dirty="0"/>
              <a:t>p</a:t>
            </a:r>
            <a:r>
              <a:rPr lang="pl-PL" sz="2800" b="1" dirty="0" smtClean="0"/>
              <a:t>oliester </a:t>
            </a:r>
          </a:p>
          <a:p>
            <a:pPr marL="0" indent="0">
              <a:buNone/>
            </a:pPr>
            <a:r>
              <a:rPr lang="pl-PL" sz="2800" b="1" dirty="0" smtClean="0"/>
              <a:t> </a:t>
            </a:r>
            <a:endParaRPr lang="pl-PL" sz="2800" b="1" dirty="0"/>
          </a:p>
        </p:txBody>
      </p:sp>
      <p:cxnSp>
        <p:nvCxnSpPr>
          <p:cNvPr id="6" name="Łącznik prosty ze strzałką 5"/>
          <p:cNvCxnSpPr/>
          <p:nvPr/>
        </p:nvCxnSpPr>
        <p:spPr>
          <a:xfrm flipH="1">
            <a:off x="3568347" y="1957589"/>
            <a:ext cx="1687134" cy="72121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>
            <a:off x="6697014" y="1957589"/>
            <a:ext cx="1843482" cy="72121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755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3">
                    <a:lumMod val="75000"/>
                  </a:schemeClr>
                </a:solidFill>
              </a:rPr>
              <a:t>Metki, oznaczenia </a:t>
            </a:r>
            <a:r>
              <a:rPr lang="pl-PL" b="1" dirty="0" smtClean="0">
                <a:solidFill>
                  <a:schemeClr val="accent3">
                    <a:lumMod val="75000"/>
                  </a:schemeClr>
                </a:solidFill>
              </a:rPr>
              <a:t>na ubraniach. </a:t>
            </a:r>
            <a:endParaRPr lang="pl-PL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Obraz 2" descr="Wszywki odzieżowe 320szt. metki satynowe 6912993112 - Allegro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29" y="2105695"/>
            <a:ext cx="2356878" cy="197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Oznaczenia na odzieży - Metki odzieżowe - Pakowanie i oznaczenia odzieżowe  - OVA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12" y="1991026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Wyjaśnienie metek ubranek dla niemowląt | SzipSzop.p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28" y="3409562"/>
            <a:ext cx="244348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Metki z instrukcją prania - Niskie ceny - LabelYoursel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16" y="4077303"/>
            <a:ext cx="2058876" cy="193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Metki &amp; Wszywki odzieżowe - CottonTrends - Etykiety Odziez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70" y="3942209"/>
            <a:ext cx="2393310" cy="2096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927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Jak poprawnie czytać symbole na metkach? Ściąga do pobran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30" y="695460"/>
            <a:ext cx="4473280" cy="5284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306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4191" y="1004201"/>
            <a:ext cx="9601196" cy="1303867"/>
          </a:xfrm>
        </p:spPr>
        <p:txBody>
          <a:bodyPr>
            <a:noAutofit/>
          </a:bodyPr>
          <a:lstStyle/>
          <a:p>
            <a:pPr lvl="0" algn="l"/>
            <a:r>
              <a:rPr lang="pl-PL" sz="2800" b="1" dirty="0">
                <a:solidFill>
                  <a:srgbClr val="0070C0"/>
                </a:solidFill>
              </a:rPr>
              <a:t>Prognoza </a:t>
            </a:r>
            <a:r>
              <a:rPr lang="pl-PL" sz="2800" b="1" dirty="0" smtClean="0">
                <a:solidFill>
                  <a:srgbClr val="0070C0"/>
                </a:solidFill>
              </a:rPr>
              <a:t>pogody</a:t>
            </a:r>
            <a:r>
              <a:rPr lang="pl-PL" sz="2800" b="1" dirty="0">
                <a:solidFill>
                  <a:srgbClr val="0070C0"/>
                </a:solidFill>
              </a:rPr>
              <a:t/>
            </a:r>
            <a:br>
              <a:rPr lang="pl-PL" sz="2800" b="1" dirty="0">
                <a:solidFill>
                  <a:srgbClr val="0070C0"/>
                </a:solidFill>
              </a:rPr>
            </a:b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</a:rPr>
              <a:t>Odczytaj </a:t>
            </a:r>
            <a:r>
              <a:rPr lang="pl-PL" sz="2400" b="1" dirty="0" smtClean="0">
                <a:solidFill>
                  <a:schemeClr val="accent3">
                    <a:lumMod val="50000"/>
                  </a:schemeClr>
                </a:solidFill>
              </a:rPr>
              <a:t>prognozę </a:t>
            </a: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</a:rPr>
              <a:t>i napisz w zeszycie, w </a:t>
            </a:r>
            <a:r>
              <a:rPr lang="pl-PL" sz="2400" b="1" dirty="0" smtClean="0">
                <a:solidFill>
                  <a:schemeClr val="accent3">
                    <a:lumMod val="50000"/>
                  </a:schemeClr>
                </a:solidFill>
              </a:rPr>
              <a:t>co </a:t>
            </a: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</a:rPr>
              <a:t>się ubierzesz w </a:t>
            </a:r>
            <a:r>
              <a:rPr lang="pl-PL" sz="2400" b="1" dirty="0" smtClean="0">
                <a:solidFill>
                  <a:schemeClr val="accent3">
                    <a:lumMod val="50000"/>
                  </a:schemeClr>
                </a:solidFill>
              </a:rPr>
              <a:t>te dni</a:t>
            </a:r>
            <a:r>
              <a:rPr lang="pl-PL" sz="24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br>
              <a:rPr lang="pl-PL" sz="24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1400" b="1" dirty="0" smtClean="0">
                <a:solidFill>
                  <a:srgbClr val="002060"/>
                </a:solidFill>
              </a:rPr>
              <a:t>W co się ubrać.. www.scholaris.pl</a:t>
            </a:r>
            <a:endParaRPr lang="pl-PL" sz="1400" b="1" dirty="0">
              <a:solidFill>
                <a:srgbClr val="002060"/>
              </a:solidFill>
            </a:endParaRPr>
          </a:p>
        </p:txBody>
      </p:sp>
      <p:pic>
        <p:nvPicPr>
          <p:cNvPr id="3" name="Obraz 2" descr="Smartfon Ikona Nowoczesny - Darmowa grafika wektorowa na Pixaba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3" y="2285999"/>
            <a:ext cx="3225082" cy="3865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318197" y="3201170"/>
            <a:ext cx="1133341" cy="55335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</a:t>
            </a:r>
            <a:r>
              <a:rPr lang="pl-PL" sz="2800" b="1" dirty="0" smtClean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b="1" dirty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lipsa 4"/>
          <p:cNvSpPr/>
          <p:nvPr/>
        </p:nvSpPr>
        <p:spPr>
          <a:xfrm>
            <a:off x="2846229" y="3361385"/>
            <a:ext cx="45719" cy="4571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/>
          </a:p>
        </p:txBody>
      </p:sp>
      <p:sp>
        <p:nvSpPr>
          <p:cNvPr id="6" name="Prostokąt 5"/>
          <p:cNvSpPr/>
          <p:nvPr/>
        </p:nvSpPr>
        <p:spPr>
          <a:xfrm>
            <a:off x="1925391" y="4465090"/>
            <a:ext cx="3052293" cy="118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Twardogóra</a:t>
            </a:r>
            <a:r>
              <a:rPr lang="pl-PL" b="1" dirty="0"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b="1" dirty="0" smtClean="0">
              <a:solidFill>
                <a:srgbClr val="5B9BD5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highlight>
                <a:srgbClr val="00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 smtClean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23.05.2021r</a:t>
            </a:r>
            <a:r>
              <a:rPr lang="pl-PL" b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pl-PL" b="1" dirty="0" smtClean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niedziela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łoneczko 6"/>
          <p:cNvSpPr/>
          <p:nvPr/>
        </p:nvSpPr>
        <p:spPr>
          <a:xfrm>
            <a:off x="2846229" y="3565100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 descr="Smartfon Ikona Nowoczesny - Darmowa grafika wektorowa na Pixaba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135" y="2191519"/>
            <a:ext cx="2991903" cy="38658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rostokąt 9"/>
          <p:cNvSpPr/>
          <p:nvPr/>
        </p:nvSpPr>
        <p:spPr>
          <a:xfrm>
            <a:off x="7340958" y="3234652"/>
            <a:ext cx="1499312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3600" b="1" dirty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 C</a:t>
            </a:r>
            <a:endParaRPr lang="pl-PL" sz="3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8036416" y="3407104"/>
            <a:ext cx="114833" cy="11935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Chmurka 11"/>
          <p:cNvSpPr/>
          <p:nvPr/>
        </p:nvSpPr>
        <p:spPr>
          <a:xfrm>
            <a:off x="8036416" y="3754527"/>
            <a:ext cx="803854" cy="71056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7431110" y="4479500"/>
            <a:ext cx="1718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Twardogóra</a:t>
            </a:r>
          </a:p>
          <a:p>
            <a:r>
              <a:rPr lang="pl-PL" sz="2000" b="1" dirty="0" smtClean="0"/>
              <a:t>11.XII.2020r.  </a:t>
            </a:r>
            <a:endParaRPr lang="pl-PL" sz="2000" b="1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28789" y="220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6" name="Obi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263094"/>
              </p:ext>
            </p:extLst>
          </p:nvPr>
        </p:nvGraphicFramePr>
        <p:xfrm>
          <a:off x="4146996" y="3359036"/>
          <a:ext cx="2756079" cy="1031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Obiekt powłoki pakowarki" showAsIcon="1" r:id="rId4" imgW="1287360" imgH="491040" progId="Package">
                  <p:embed/>
                </p:oleObj>
              </mc:Choice>
              <mc:Fallback>
                <p:oleObj name="Obiekt powłoki pakowarki" showAsIcon="1" r:id="rId4" imgW="1287360" imgH="4910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6996" y="3359036"/>
                        <a:ext cx="2756079" cy="10314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734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200880" cy="4645936"/>
          </a:xfrm>
        </p:spPr>
        <p:txBody>
          <a:bodyPr>
            <a:normAutofit/>
          </a:bodyPr>
          <a:lstStyle/>
          <a:p>
            <a:r>
              <a:rPr lang="pl-PL" b="1" dirty="0" smtClean="0"/>
              <a:t>Tkaniny </a:t>
            </a:r>
            <a:r>
              <a:rPr lang="pl-PL" dirty="0" smtClean="0"/>
              <a:t>– </a:t>
            </a:r>
            <a:r>
              <a:rPr lang="pl-PL" dirty="0"/>
              <a:t>produkowane </a:t>
            </a:r>
            <a:r>
              <a:rPr lang="pl-PL" dirty="0" smtClean="0"/>
              <a:t>są włókien naturalnych pochodzenia </a:t>
            </a:r>
            <a:r>
              <a:rPr lang="pl-PL" dirty="0"/>
              <a:t>roślinnego, np.: bawełna len </a:t>
            </a:r>
            <a:r>
              <a:rPr lang="pl-PL" dirty="0" smtClean="0"/>
              <a:t>i  </a:t>
            </a:r>
            <a:r>
              <a:rPr lang="pl-PL" dirty="0"/>
              <a:t>pochodzenia zwierzęcego, np.: </a:t>
            </a:r>
            <a:r>
              <a:rPr lang="pl-PL" dirty="0" smtClean="0"/>
              <a:t>wełna, </a:t>
            </a:r>
            <a:r>
              <a:rPr lang="pl-PL" dirty="0"/>
              <a:t>jedwab naturalny </a:t>
            </a:r>
          </a:p>
        </p:txBody>
      </p:sp>
    </p:spTree>
    <p:extLst>
      <p:ext uri="{BB962C8B-B14F-4D97-AF65-F5344CB8AC3E}">
        <p14:creationId xmlns:p14="http://schemas.microsoft.com/office/powerpoint/2010/main" val="365586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Bawełna </a:t>
            </a:r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Obraz 2" descr="Bawełna Indyjska (Gossypium Herbaceum) (ID: 6626) - DobreNasiona.c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24" y="1404505"/>
            <a:ext cx="3438525" cy="247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Bawełna ( Cotton ) – konsolidacja będzie trwać nadal | FXMA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80" y="1984053"/>
            <a:ext cx="4821734" cy="247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Włókna roślinne, bawełna, len, włókno bambusow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93" y="3718788"/>
            <a:ext cx="4507606" cy="2450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332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Wyroby z bawełny</a:t>
            </a:r>
            <a:endParaRPr lang="pl-PL" b="1" dirty="0"/>
          </a:p>
        </p:txBody>
      </p:sp>
      <p:pic>
        <p:nvPicPr>
          <p:cNvPr id="3" name="Obraz 2" descr="Co oznacza nazwa bawełna premium?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2" y="1777285"/>
            <a:ext cx="2242936" cy="247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T-SHIRT KOSZULKA 100% BAWEŁNA KOSZULKI FRUIT S-XXL IŁAWA - Allegro.p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75" y="2588655"/>
            <a:ext cx="3992451" cy="330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o to bawełna organiczna? Dlaczego warto kupić produkty z tej tkaniny?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23" y="3014125"/>
            <a:ext cx="3749766" cy="2665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42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Len </a:t>
            </a:r>
            <a:endParaRPr lang="pl-PL" b="1" dirty="0"/>
          </a:p>
        </p:txBody>
      </p:sp>
      <p:pic>
        <p:nvPicPr>
          <p:cNvPr id="3" name="Obraz 2" descr="Europejskie Dni Dziedzictwa 20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40" y="1333882"/>
            <a:ext cx="3864806" cy="290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Kwitnienie lnu. Jak len przynosi owoce? Sadzenie i rozmnażani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77" y="3158223"/>
            <a:ext cx="3258355" cy="253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Włókna - len - Izabela Sobańska - Stylistka Codziennej Szafy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11" y="2225068"/>
            <a:ext cx="293370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Wyjątkowe właściwości lnu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62" y="3908670"/>
            <a:ext cx="3520175" cy="1976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23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Wyroby z lnu</a:t>
            </a:r>
            <a:endParaRPr lang="pl-PL" b="1" dirty="0"/>
          </a:p>
        </p:txBody>
      </p:sp>
      <p:pic>
        <p:nvPicPr>
          <p:cNvPr id="3" name="Obraz 2" descr="Obrus Lniany Beż 220 x 140 z Koronką - Biotexti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66" y="1946386"/>
            <a:ext cx="30607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Lniana sukienka koszulowa błękitn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56" y="3844678"/>
            <a:ext cx="210502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Obrusy lniane | Lniane obrusy wysokiej jakości | lnianyzaulek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904" y="2393792"/>
            <a:ext cx="2601284" cy="184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Sukienka lniana N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81" y="3677253"/>
            <a:ext cx="16160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Lniane obrusy, bieżniki i serwetki Lniane włókno-l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56" y="2393792"/>
            <a:ext cx="3273864" cy="1492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702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Wełna </a:t>
            </a:r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Obraz 2" descr="Strzyżenie owiec na igrzyskach olimpijskich? - Styl życi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65" y="2582670"/>
            <a:ext cx="3782695" cy="225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Wełniane wyroby terapeutyczne - od Hipokratesa po elektrosmog - Casada  Polsk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65" y="682043"/>
            <a:ext cx="2977376" cy="213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Lecznicze właściwości wełny - Artykuły - Tius.p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66" y="3593207"/>
            <a:ext cx="3655378" cy="220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entrum Produktu Regionalnego w Koniakowie » Wełna owcz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41" y="1953961"/>
            <a:ext cx="3974304" cy="2733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258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Wyroby z wełny</a:t>
            </a:r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Obraz 2" descr="SKARPETY WEŁNIANE,GÓRALSKIE SKARPETKI,100%WEŁNA !! 7086614197 - Allegro.p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1482724"/>
            <a:ext cx="1800225" cy="16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Swetry, czapki, rękawiczki, skarpety z wełny owczej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7" y="3269490"/>
            <a:ext cx="2373630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Koc z owczej wełny merynos exclusive 140x2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978" y="2471133"/>
            <a:ext cx="292862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Wełna - Wikiwan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196" y="2871989"/>
            <a:ext cx="2893702" cy="305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Wyroby z wełny MERYNOSA - wełniana pościel, kołdry i koce z wełny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904" y="2285999"/>
            <a:ext cx="2704564" cy="2337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663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92</TotalTime>
  <Words>106</Words>
  <Application>Microsoft Office PowerPoint</Application>
  <PresentationFormat>Panoramiczny</PresentationFormat>
  <Paragraphs>44</Paragraphs>
  <Slides>22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Arial</vt:lpstr>
      <vt:lpstr>Calibri</vt:lpstr>
      <vt:lpstr>Garamond</vt:lpstr>
      <vt:lpstr>Times New Roman</vt:lpstr>
      <vt:lpstr>Organiczny</vt:lpstr>
      <vt:lpstr>Obiekt powłoki pakowarki</vt:lpstr>
      <vt:lpstr>Tkaniny  </vt:lpstr>
      <vt:lpstr>Tkaniny  </vt:lpstr>
      <vt:lpstr>Tkaniny – produkowane są włókien naturalnych pochodzenia roślinnego, np.: bawełna len i  pochodzenia zwierzęcego, np.: wełna, jedwab naturalny </vt:lpstr>
      <vt:lpstr>Bawełna </vt:lpstr>
      <vt:lpstr>Wyroby z bawełny</vt:lpstr>
      <vt:lpstr>Len </vt:lpstr>
      <vt:lpstr>Wyroby z lnu</vt:lpstr>
      <vt:lpstr>Wełna </vt:lpstr>
      <vt:lpstr>Wyroby z wełny</vt:lpstr>
      <vt:lpstr>Jedwab </vt:lpstr>
      <vt:lpstr>Wyroby z jedwabiu</vt:lpstr>
      <vt:lpstr>Polar </vt:lpstr>
      <vt:lpstr>Wyroby z polaru</vt:lpstr>
      <vt:lpstr>Nylon </vt:lpstr>
      <vt:lpstr>Wyroby z nylonu</vt:lpstr>
      <vt:lpstr>Wiskoza </vt:lpstr>
      <vt:lpstr>Wyroby z wiskozy</vt:lpstr>
      <vt:lpstr>Poliester </vt:lpstr>
      <vt:lpstr>Wyroby z poliestru</vt:lpstr>
      <vt:lpstr>Metki, oznaczenia na ubraniach. </vt:lpstr>
      <vt:lpstr>Prezentacja programu PowerPoint</vt:lpstr>
      <vt:lpstr>Prognoza pogody Odczytaj prognozę i napisz w zeszycie, w co się ubierzesz w te dni. W co się ubrać.. www.scholaris.pl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Włókna</dc:title>
  <dc:creator>Danuta Debera</dc:creator>
  <cp:lastModifiedBy>Danuta Debera</cp:lastModifiedBy>
  <cp:revision>12</cp:revision>
  <dcterms:created xsi:type="dcterms:W3CDTF">2020-12-09T19:38:37Z</dcterms:created>
  <dcterms:modified xsi:type="dcterms:W3CDTF">2020-12-16T15:53:27Z</dcterms:modified>
</cp:coreProperties>
</file>