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48" autoAdjust="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2021-10-22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2021-10-22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2021-10-22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2021-10-22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2021-10-22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2021-10-22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2021-10-22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2021-10-22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2021-10-22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2021-10-22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2021-10-22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2021-10-22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lep.barycz.p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klep.barycz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/imgres?imgurl=https://www.gazeta-mosina.pl/wp-content/uploads/2018/09/12166783_12166708.jpg&amp;imgrefurl=https://www.gazeta-mosina.pl/2018/nawloc-zloty-skarb/&amp;tbnid=ItOyXNPfGdhbiM&amp;vet=12ahUKEwiQ19rLxsLzAhVv_CoKHeHJDokQMygNegUIARDFAQ..i&amp;docid=SiuT-XPisK8bnM&amp;w=750&amp;h=420&amp;q=naw%C5%82o%C4%87%20pospolita&amp;hl=pl&amp;client=firefox-b-d&amp;ved=2ahUKEwiQ19rLxsLzAhVv_CoKHeHJDokQMygNegUIARDFA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ROŚLINY W DOLINIE BARYCZY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Antoni Grzegorowski</a:t>
            </a:r>
          </a:p>
          <a:p>
            <a:r>
              <a:rPr lang="pl-PL" dirty="0"/>
              <a:t>Alan </a:t>
            </a:r>
            <a:r>
              <a:rPr lang="pl-PL" dirty="0" err="1"/>
              <a:t>Breszke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299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Rośliny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36" y="1556792"/>
            <a:ext cx="8229600" cy="4709160"/>
          </a:xfrm>
        </p:spPr>
        <p:txBody>
          <a:bodyPr/>
          <a:lstStyle/>
          <a:p>
            <a:r>
              <a:rPr lang="pl-PL" dirty="0"/>
              <a:t>Rumianek pospolity</a:t>
            </a:r>
          </a:p>
          <a:p>
            <a:r>
              <a:rPr lang="pl-PL" dirty="0"/>
              <a:t>(</a:t>
            </a:r>
            <a:r>
              <a:rPr lang="pl-PL" dirty="0" err="1"/>
              <a:t>Matricaria</a:t>
            </a:r>
            <a:r>
              <a:rPr lang="pl-PL" dirty="0"/>
              <a:t> </a:t>
            </a:r>
            <a:r>
              <a:rPr lang="pl-PL" dirty="0" err="1"/>
              <a:t>chamomilla</a:t>
            </a:r>
            <a:r>
              <a:rPr lang="pl-PL" dirty="0"/>
              <a:t>)</a:t>
            </a:r>
          </a:p>
          <a:p>
            <a:r>
              <a:rPr lang="pl-PL" dirty="0"/>
              <a:t>Znany z jego właściwości </a:t>
            </a:r>
            <a:r>
              <a:rPr lang="pl-PL" sz="1000" dirty="0"/>
              <a:t>(zdjęcie autorskie)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leczniczych</a:t>
            </a:r>
          </a:p>
          <a:p>
            <a:r>
              <a:rPr lang="pl-PL" dirty="0"/>
              <a:t>Jest szeroko uprawiana</a:t>
            </a:r>
          </a:p>
          <a:p>
            <a:r>
              <a:rPr lang="pl-PL" dirty="0"/>
              <a:t>W Polsce bardzo pospolita</a:t>
            </a:r>
            <a:br>
              <a:rPr lang="pl-PL" dirty="0"/>
            </a:br>
            <a:r>
              <a:rPr lang="pl-PL" dirty="0"/>
              <a:t>                            </a:t>
            </a:r>
            <a:r>
              <a:rPr lang="pl-PL" sz="1000" dirty="0"/>
              <a:t>(światkwiatów.pl)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5" t="7665" r="16968"/>
          <a:stretch/>
        </p:blipFill>
        <p:spPr>
          <a:xfrm rot="21188764">
            <a:off x="6739981" y="1061170"/>
            <a:ext cx="2816914" cy="63323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479">
            <a:off x="5615018" y="3760636"/>
            <a:ext cx="4346761" cy="324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4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Rośliny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Pokrzywa zwyczajna                 </a:t>
            </a:r>
            <a:r>
              <a:rPr lang="pl-PL" sz="1000" dirty="0"/>
              <a:t>(zdjęcie autorskie)</a:t>
            </a:r>
            <a:endParaRPr lang="pl-PL" dirty="0"/>
          </a:p>
          <a:p>
            <a:r>
              <a:rPr lang="pl-PL" dirty="0"/>
              <a:t>(</a:t>
            </a:r>
            <a:r>
              <a:rPr lang="pl-PL" dirty="0" err="1"/>
              <a:t>Urtica</a:t>
            </a:r>
            <a:r>
              <a:rPr lang="pl-PL" dirty="0"/>
              <a:t> </a:t>
            </a:r>
            <a:r>
              <a:rPr lang="pl-PL" dirty="0" err="1"/>
              <a:t>dioica</a:t>
            </a:r>
            <a:r>
              <a:rPr lang="pl-PL" dirty="0"/>
              <a:t>)</a:t>
            </a:r>
          </a:p>
          <a:p>
            <a:r>
              <a:rPr lang="pl-PL" dirty="0"/>
              <a:t>Właściwości lecznicze </a:t>
            </a:r>
            <a:br>
              <a:rPr lang="pl-PL" dirty="0"/>
            </a:br>
            <a:r>
              <a:rPr lang="pl-PL" dirty="0"/>
              <a:t>uwalniają się po zaparzeniu</a:t>
            </a:r>
          </a:p>
          <a:p>
            <a:r>
              <a:rPr lang="pl-PL" dirty="0"/>
              <a:t>Zawiera toksyny które </a:t>
            </a:r>
            <a:br>
              <a:rPr lang="pl-PL" dirty="0"/>
            </a:br>
            <a:r>
              <a:rPr lang="pl-PL" dirty="0"/>
              <a:t>„parzą”</a:t>
            </a:r>
          </a:p>
          <a:p>
            <a:r>
              <a:rPr lang="pl-PL" dirty="0"/>
              <a:t>Pospolita w Polsce</a:t>
            </a:r>
            <a:br>
              <a:rPr lang="pl-PL" dirty="0"/>
            </a:br>
            <a:r>
              <a:rPr lang="pl-PL" dirty="0"/>
              <a:t>                  </a:t>
            </a:r>
            <a:r>
              <a:rPr lang="pl-PL" sz="1000" dirty="0"/>
              <a:t>             (podlaski.ogród.pl)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t="13928" r="10802"/>
          <a:stretch/>
        </p:blipFill>
        <p:spPr>
          <a:xfrm>
            <a:off x="6315556" y="2420888"/>
            <a:ext cx="2670623" cy="414965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0249">
            <a:off x="4504924" y="5160285"/>
            <a:ext cx="3110941" cy="312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7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Rośliny 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Mięta pieprzowa</a:t>
            </a:r>
          </a:p>
          <a:p>
            <a:r>
              <a:rPr lang="pl-PL" dirty="0"/>
              <a:t>(</a:t>
            </a:r>
            <a:r>
              <a:rPr lang="pl-PL" dirty="0" err="1"/>
              <a:t>Mentha</a:t>
            </a:r>
            <a:r>
              <a:rPr lang="pl-PL" dirty="0"/>
              <a:t> x </a:t>
            </a:r>
            <a:r>
              <a:rPr lang="pl-PL" dirty="0" err="1"/>
              <a:t>piperita</a:t>
            </a:r>
            <a:r>
              <a:rPr lang="pl-PL" dirty="0"/>
              <a:t>)</a:t>
            </a:r>
          </a:p>
          <a:p>
            <a:r>
              <a:rPr lang="pl-PL" dirty="0"/>
              <a:t>Można spożyć w </a:t>
            </a:r>
            <a:br>
              <a:rPr lang="pl-PL" dirty="0"/>
            </a:br>
            <a:r>
              <a:rPr lang="pl-PL" dirty="0"/>
              <a:t>formie herbaty</a:t>
            </a:r>
          </a:p>
          <a:p>
            <a:r>
              <a:rPr lang="pl-PL" dirty="0"/>
              <a:t>Pomaga na :</a:t>
            </a:r>
            <a:br>
              <a:rPr lang="pl-PL" dirty="0"/>
            </a:br>
            <a:r>
              <a:rPr lang="pl-PL" dirty="0"/>
              <a:t>bóle głowy,</a:t>
            </a:r>
            <a:br>
              <a:rPr lang="pl-PL" dirty="0"/>
            </a:br>
            <a:r>
              <a:rPr lang="pl-PL" dirty="0"/>
              <a:t>brzucha,</a:t>
            </a:r>
            <a:br>
              <a:rPr lang="pl-PL" dirty="0"/>
            </a:br>
            <a:r>
              <a:rPr lang="pl-PL" dirty="0"/>
              <a:t>mięśni</a:t>
            </a:r>
          </a:p>
          <a:p>
            <a:r>
              <a:rPr lang="pl-PL" dirty="0"/>
              <a:t>Po raz pierwszy </a:t>
            </a:r>
            <a:br>
              <a:rPr lang="pl-PL" dirty="0"/>
            </a:br>
            <a:r>
              <a:rPr lang="pl-PL" dirty="0"/>
              <a:t>uprawiana w </a:t>
            </a:r>
            <a:br>
              <a:rPr lang="pl-PL" dirty="0"/>
            </a:br>
            <a:r>
              <a:rPr lang="pl-PL" dirty="0"/>
              <a:t>Anglii          </a:t>
            </a:r>
            <a:r>
              <a:rPr lang="pl-PL" sz="1000" dirty="0"/>
              <a:t>(poradnikzdowie.pl)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063380" cy="54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Rośliny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Dziewanna             </a:t>
            </a:r>
            <a:r>
              <a:rPr lang="pl-PL" sz="1000" dirty="0"/>
              <a:t>                                         (zdjęcie autorskie)         </a:t>
            </a:r>
            <a:r>
              <a:rPr lang="pl-PL" dirty="0"/>
              <a:t>              </a:t>
            </a:r>
          </a:p>
          <a:p>
            <a:r>
              <a:rPr lang="pl-PL" dirty="0"/>
              <a:t>(</a:t>
            </a:r>
            <a:r>
              <a:rPr lang="pl-PL" dirty="0" err="1"/>
              <a:t>Verbascum</a:t>
            </a:r>
            <a:r>
              <a:rPr lang="pl-PL" dirty="0"/>
              <a:t>)</a:t>
            </a:r>
          </a:p>
          <a:p>
            <a:r>
              <a:rPr lang="pl-PL" dirty="0"/>
              <a:t>Skuteczna w </a:t>
            </a:r>
            <a:br>
              <a:rPr lang="pl-PL" dirty="0"/>
            </a:br>
            <a:r>
              <a:rPr lang="pl-PL" dirty="0"/>
              <a:t>zwalczaniu infekcji</a:t>
            </a:r>
            <a:br>
              <a:rPr lang="pl-PL" dirty="0"/>
            </a:br>
            <a:r>
              <a:rPr lang="pl-PL" dirty="0"/>
              <a:t>dróg oddechowych</a:t>
            </a:r>
          </a:p>
          <a:p>
            <a:r>
              <a:rPr lang="pl-PL" dirty="0"/>
              <a:t>W Europie rośnie aż</a:t>
            </a:r>
            <a:br>
              <a:rPr lang="pl-PL" dirty="0"/>
            </a:br>
            <a:r>
              <a:rPr lang="pl-PL" dirty="0"/>
              <a:t>87 gatunków</a:t>
            </a:r>
          </a:p>
          <a:p>
            <a:pPr marL="137160" indent="0">
              <a:buNone/>
            </a:pPr>
            <a:r>
              <a:rPr lang="pl-PL" dirty="0"/>
              <a:t>                      </a:t>
            </a:r>
            <a:r>
              <a:rPr lang="pl-PL" sz="1000" dirty="0"/>
              <a:t>(pl.wikipedia.org)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-2938" r="36171" b="-299"/>
          <a:stretch/>
        </p:blipFill>
        <p:spPr>
          <a:xfrm flipH="1">
            <a:off x="7751871" y="764704"/>
            <a:ext cx="1699733" cy="707994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53330"/>
            <a:ext cx="3577326" cy="47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Rośliny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Szczeć pospolita         </a:t>
            </a:r>
            <a:r>
              <a:rPr lang="pl-PL" sz="1000" dirty="0"/>
              <a:t>(zdjęcie autorskie)</a:t>
            </a:r>
            <a:r>
              <a:rPr lang="pl-PL" dirty="0"/>
              <a:t>                                   </a:t>
            </a:r>
          </a:p>
          <a:p>
            <a:r>
              <a:rPr lang="pl-PL" dirty="0"/>
              <a:t>(</a:t>
            </a:r>
            <a:r>
              <a:rPr lang="pl-PL" dirty="0" err="1"/>
              <a:t>Dipsacus</a:t>
            </a:r>
            <a:r>
              <a:rPr lang="pl-PL" dirty="0"/>
              <a:t> </a:t>
            </a:r>
            <a:r>
              <a:rPr lang="pl-PL" dirty="0" err="1"/>
              <a:t>fullonum</a:t>
            </a:r>
            <a:r>
              <a:rPr lang="pl-PL" dirty="0"/>
              <a:t>)</a:t>
            </a:r>
          </a:p>
          <a:p>
            <a:r>
              <a:rPr lang="pl-PL" dirty="0"/>
              <a:t>Roślina miododajna</a:t>
            </a:r>
          </a:p>
          <a:p>
            <a:r>
              <a:rPr lang="pl-PL" dirty="0"/>
              <a:t>Rodzimy obszar jego </a:t>
            </a:r>
            <a:br>
              <a:rPr lang="pl-PL" dirty="0"/>
            </a:br>
            <a:r>
              <a:rPr lang="pl-PL" dirty="0"/>
              <a:t>występowania to Europa, </a:t>
            </a:r>
            <a:br>
              <a:rPr lang="pl-PL" dirty="0"/>
            </a:br>
            <a:r>
              <a:rPr lang="pl-PL" dirty="0"/>
              <a:t>Azja Zachodnia i Afryka </a:t>
            </a:r>
            <a:br>
              <a:rPr lang="pl-PL" dirty="0"/>
            </a:br>
            <a:r>
              <a:rPr lang="pl-PL" dirty="0"/>
              <a:t>Północna.</a:t>
            </a:r>
            <a:br>
              <a:rPr lang="pl-PL" dirty="0"/>
            </a:br>
            <a:r>
              <a:rPr lang="pl-PL" dirty="0"/>
              <a:t>                </a:t>
            </a:r>
            <a:r>
              <a:rPr lang="pl-PL" sz="1000" dirty="0"/>
              <a:t>(allegro.pl)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8" t="-392" r="2588" b="13790"/>
          <a:stretch/>
        </p:blipFill>
        <p:spPr>
          <a:xfrm>
            <a:off x="6516216" y="1327454"/>
            <a:ext cx="3131043" cy="593916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83689"/>
            <a:ext cx="5976664" cy="423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Rośliny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Babka zwyczajna               </a:t>
            </a:r>
            <a:r>
              <a:rPr lang="pl-PL" sz="1000" dirty="0"/>
              <a:t>(zdjęcie autorskie)</a:t>
            </a:r>
            <a:endParaRPr lang="pl-PL" dirty="0"/>
          </a:p>
          <a:p>
            <a:r>
              <a:rPr lang="pl-PL" dirty="0"/>
              <a:t>(</a:t>
            </a:r>
            <a:r>
              <a:rPr lang="pl-PL" dirty="0" err="1"/>
              <a:t>Plantago</a:t>
            </a:r>
            <a:r>
              <a:rPr lang="pl-PL" dirty="0"/>
              <a:t> major)</a:t>
            </a:r>
          </a:p>
          <a:p>
            <a:r>
              <a:rPr lang="pl-PL" dirty="0"/>
              <a:t>Zawiera substancje lecznicze które działają nawet na zadrapania prawie natychmiastowo</a:t>
            </a:r>
          </a:p>
          <a:p>
            <a:r>
              <a:rPr lang="pl-PL" dirty="0"/>
              <a:t> Występuje </a:t>
            </a:r>
            <a:br>
              <a:rPr lang="pl-PL" dirty="0"/>
            </a:br>
            <a:r>
              <a:rPr lang="pl-PL" dirty="0"/>
              <a:t>w stanie dzikim w </a:t>
            </a:r>
            <a:br>
              <a:rPr lang="pl-PL" dirty="0"/>
            </a:br>
            <a:r>
              <a:rPr lang="pl-PL" dirty="0"/>
              <a:t>niemal całej Europie, </a:t>
            </a:r>
            <a:br>
              <a:rPr lang="pl-PL" dirty="0"/>
            </a:br>
            <a:r>
              <a:rPr lang="pl-PL" dirty="0"/>
              <a:t>w Afryce północnej</a:t>
            </a:r>
            <a:br>
              <a:rPr lang="pl-PL" dirty="0"/>
            </a:br>
            <a:r>
              <a:rPr lang="pl-PL" dirty="0"/>
              <a:t> oraz w Azji zachodniej </a:t>
            </a:r>
            <a:br>
              <a:rPr lang="pl-PL" dirty="0"/>
            </a:br>
            <a:r>
              <a:rPr lang="pl-PL" dirty="0"/>
              <a:t>aż do Himalajów i jej części środkowej.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b="17199"/>
          <a:stretch/>
        </p:blipFill>
        <p:spPr>
          <a:xfrm>
            <a:off x="7308304" y="26320"/>
            <a:ext cx="2088232" cy="26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9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„Dolinie Baryczy”   slajd </a:t>
            </a:r>
          </a:p>
          <a:p>
            <a:r>
              <a:rPr lang="pl-PL" b="1" dirty="0"/>
              <a:t>                    </a:t>
            </a:r>
            <a:r>
              <a:rPr lang="pl-PL" b="1" u="sng" dirty="0"/>
              <a:t>Rośliny                                            </a:t>
            </a:r>
          </a:p>
          <a:p>
            <a:r>
              <a:rPr lang="pl-PL" dirty="0"/>
              <a:t>Kocanka piaskowa              4</a:t>
            </a:r>
          </a:p>
          <a:p>
            <a:r>
              <a:rPr lang="pl-PL" dirty="0"/>
              <a:t>Dziki bez                           5</a:t>
            </a:r>
          </a:p>
          <a:p>
            <a:r>
              <a:rPr lang="pl-PL" dirty="0"/>
              <a:t>Nawłoć pospolita                6</a:t>
            </a:r>
          </a:p>
          <a:p>
            <a:r>
              <a:rPr lang="pl-PL" dirty="0"/>
              <a:t>Wrotycz   pospolita             7</a:t>
            </a:r>
          </a:p>
          <a:p>
            <a:r>
              <a:rPr lang="pl-PL" dirty="0"/>
              <a:t>Dziurawiec  zwyczajny         8</a:t>
            </a:r>
          </a:p>
          <a:p>
            <a:r>
              <a:rPr lang="pl-PL" dirty="0"/>
              <a:t>Krwawnik pospolity             9</a:t>
            </a:r>
          </a:p>
          <a:p>
            <a:r>
              <a:rPr lang="pl-PL" dirty="0"/>
              <a:t>Rumianek  pospolity           10</a:t>
            </a:r>
          </a:p>
        </p:txBody>
      </p:sp>
    </p:spTree>
    <p:extLst>
      <p:ext uri="{BB962C8B-B14F-4D97-AF65-F5344CB8AC3E}">
        <p14:creationId xmlns:p14="http://schemas.microsoft.com/office/powerpoint/2010/main" val="40944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Pokrzywa zwyczajna              11</a:t>
            </a:r>
          </a:p>
          <a:p>
            <a:r>
              <a:rPr lang="pl-PL" dirty="0"/>
              <a:t>Mięta pieprzowa                    12</a:t>
            </a:r>
          </a:p>
          <a:p>
            <a:r>
              <a:rPr lang="pl-PL" dirty="0"/>
              <a:t>Dziewanna                            13</a:t>
            </a:r>
          </a:p>
          <a:p>
            <a:r>
              <a:rPr lang="pl-PL" dirty="0"/>
              <a:t>Szczeć pospolita                    14</a:t>
            </a:r>
          </a:p>
          <a:p>
            <a:r>
              <a:rPr lang="pl-PL" dirty="0"/>
              <a:t>Babka zwyczajna                   15</a:t>
            </a:r>
          </a:p>
          <a:p>
            <a:r>
              <a:rPr lang="pl-PL" dirty="0"/>
              <a:t>Spis Treści                       16-17</a:t>
            </a:r>
          </a:p>
          <a:p>
            <a:r>
              <a:rPr lang="pl-PL" dirty="0"/>
              <a:t>Opracowanie                         18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97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Opracowanie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Opracowanie prezentacji: Antoni Grzegorowski i Alan </a:t>
            </a:r>
            <a:r>
              <a:rPr lang="pl-PL" dirty="0" err="1"/>
              <a:t>Breszke</a:t>
            </a:r>
            <a:endParaRPr lang="pl-PL" dirty="0"/>
          </a:p>
          <a:p>
            <a:r>
              <a:rPr lang="pl-PL" dirty="0"/>
              <a:t>Zdjęcia: </a:t>
            </a:r>
            <a:r>
              <a:rPr lang="pl-PL" dirty="0" smtClean="0"/>
              <a:t>autorskie - Antoni </a:t>
            </a:r>
            <a:r>
              <a:rPr lang="pl-PL" dirty="0" err="1"/>
              <a:t>Grzegorowski</a:t>
            </a:r>
            <a:r>
              <a:rPr lang="pl-PL" dirty="0"/>
              <a:t> oraz </a:t>
            </a:r>
            <a:r>
              <a:rPr lang="pl-PL" dirty="0" smtClean="0"/>
              <a:t>zdjęcia obrazów wykorzystane ze stron: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-</a:t>
            </a:r>
            <a:r>
              <a:rPr lang="pl-P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</a:t>
            </a:r>
            <a:r>
              <a:rPr lang="pl-PL" u="sng" dirty="0">
                <a:hlinkClick r:id="rId2"/>
              </a:rPr>
              <a:t>www.sklep.barycz.p</a:t>
            </a:r>
            <a:r>
              <a:rPr lang="pl-PL" dirty="0">
                <a:hlinkClick r:id="rId2"/>
              </a:rPr>
              <a:t>l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dp.poleca.barycz.pl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wlkp24.info                                                     -medianauka.pl  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-amok1.flok.pl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</a:t>
            </a:r>
            <a:r>
              <a:rPr lang="pl-PL" dirty="0"/>
              <a:t>l.wikipedia.org</a:t>
            </a:r>
          </a:p>
          <a:p>
            <a:pPr marL="137160" lvl="0" indent="0">
              <a:buClr>
                <a:prstClr val="black">
                  <a:shade val="95000"/>
                </a:prstClr>
              </a:buClr>
              <a:buNone/>
            </a:pPr>
            <a:r>
              <a:rPr lang="pl-PL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7571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Text</a:t>
            </a:r>
            <a:r>
              <a:rPr lang="pl-PL" dirty="0"/>
              <a:t> Word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-324544" y="1628800"/>
            <a:ext cx="8229600" cy="4709160"/>
          </a:xfrm>
        </p:spPr>
        <p:txBody>
          <a:bodyPr/>
          <a:lstStyle/>
          <a:p>
            <a:pPr marL="137160" indent="0" algn="ctr">
              <a:buNone/>
            </a:pPr>
            <a:endParaRPr lang="pl-PL" dirty="0"/>
          </a:p>
          <a:p>
            <a:pPr marL="137160" indent="0" algn="ctr">
              <a:buNone/>
            </a:pPr>
            <a:endParaRPr lang="pl-PL" sz="1800" dirty="0"/>
          </a:p>
          <a:p>
            <a:pPr marL="137160" indent="0" algn="ctr">
              <a:buNone/>
            </a:pPr>
            <a:endParaRPr lang="pl-PL" sz="1800" dirty="0"/>
          </a:p>
          <a:p>
            <a:pPr marL="137160" indent="0" algn="ctr">
              <a:buNone/>
            </a:pPr>
            <a:endParaRPr lang="pl-PL" sz="1800" dirty="0"/>
          </a:p>
          <a:p>
            <a:pPr marL="137160" indent="0" algn="ctr">
              <a:buNone/>
            </a:pPr>
            <a:endParaRPr lang="pl-PL" sz="1800" dirty="0"/>
          </a:p>
          <a:p>
            <a:pPr marL="137160" indent="0" algn="ctr">
              <a:buNone/>
            </a:pPr>
            <a:endParaRPr lang="pl-PL" sz="1800" dirty="0"/>
          </a:p>
          <a:p>
            <a:pPr marL="137160" indent="0" algn="ctr">
              <a:buNone/>
            </a:pPr>
            <a:r>
              <a:rPr lang="pl-PL" sz="1800" dirty="0"/>
              <a:t>     Dokument napisany przez Antoniego Grzegorowskiego</a:t>
            </a:r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88816"/>
              </p:ext>
            </p:extLst>
          </p:nvPr>
        </p:nvGraphicFramePr>
        <p:xfrm>
          <a:off x="2843808" y="1556792"/>
          <a:ext cx="3096344" cy="261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kument" showAsIcon="1" r:id="rId4" imgW="914400" imgH="771480" progId="Word.Document.12">
                  <p:embed/>
                </p:oleObj>
              </mc:Choice>
              <mc:Fallback>
                <p:oleObj name="Dok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3808" y="1556792"/>
                        <a:ext cx="3096344" cy="2612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4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 „Dolinie Baryczy”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>
            <a:normAutofit lnSpcReduction="10000"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Doliną Baryczy nazywamy największy park krajobrazowy w Polsce. Mieści się na terenie południowej wielkopolski i wschodniej części województwa dolnośląskiego. </a:t>
            </a:r>
          </a:p>
          <a:p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pl-PL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www.sklep.barycz.p</a:t>
            </a:r>
            <a:r>
              <a:rPr lang="pl-PL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l</a:t>
            </a:r>
            <a:r>
              <a:rPr lang="pl-PL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dp.poleca.barycz.pl</a:t>
            </a:r>
            <a:r>
              <a:rPr lang="pl-PL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</a:t>
            </a:r>
            <a:endParaRPr lang="pl-PL" sz="10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2813">
            <a:off x="-1425370" y="1620627"/>
            <a:ext cx="6096000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4173">
            <a:off x="5894238" y="3089136"/>
            <a:ext cx="2916814" cy="29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4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„Dolinie Baryczy”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Płynie przez nią jedna z najwolniejszych rzek w Polsce: </a:t>
            </a:r>
            <a:r>
              <a:rPr lang="pl-PL" b="1" u="sng" dirty="0"/>
              <a:t>Barycz.</a:t>
            </a:r>
            <a:br>
              <a:rPr lang="pl-PL" b="1" u="sng" dirty="0"/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 to oaza dla wszelkiego ptactwa i zwierzyny jak żurawie czy  daniele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pl-PL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(wlkp24.info)                                                     (medianauka.pl)                                       (amok1.flok.pl)                                       </a:t>
            </a:r>
            <a:endParaRPr lang="pl-PL" sz="1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07">
            <a:off x="-500453" y="3983194"/>
            <a:ext cx="4163568" cy="2340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027" y="4057110"/>
            <a:ext cx="3289548" cy="219303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7069">
            <a:off x="6033081" y="3935978"/>
            <a:ext cx="2983924" cy="23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Rośliny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3125" y="1628800"/>
            <a:ext cx="8229600" cy="4709160"/>
          </a:xfrm>
        </p:spPr>
        <p:txBody>
          <a:bodyPr/>
          <a:lstStyle/>
          <a:p>
            <a:r>
              <a:rPr lang="pl-PL" dirty="0"/>
              <a:t>Kocanka piaskowa</a:t>
            </a:r>
          </a:p>
          <a:p>
            <a:r>
              <a:rPr lang="pl-PL" dirty="0"/>
              <a:t>(</a:t>
            </a:r>
            <a:r>
              <a:rPr lang="pl-PL" dirty="0" err="1"/>
              <a:t>Helichrysum</a:t>
            </a:r>
            <a:r>
              <a:rPr lang="pl-PL" dirty="0"/>
              <a:t> </a:t>
            </a:r>
            <a:r>
              <a:rPr lang="pl-PL" dirty="0" err="1"/>
              <a:t>arenarium</a:t>
            </a:r>
            <a:r>
              <a:rPr lang="pl-PL" dirty="0"/>
              <a:t>)</a:t>
            </a:r>
          </a:p>
          <a:p>
            <a:r>
              <a:rPr lang="pl-PL" dirty="0"/>
              <a:t>Rośnie w Europie i </a:t>
            </a:r>
            <a:br>
              <a:rPr lang="pl-PL" dirty="0"/>
            </a:br>
            <a:r>
              <a:rPr lang="pl-PL" dirty="0"/>
              <a:t>na Syberii</a:t>
            </a:r>
          </a:p>
          <a:p>
            <a:r>
              <a:rPr lang="pl-PL" dirty="0"/>
              <a:t>W Polsce jest dość</a:t>
            </a:r>
            <a:br>
              <a:rPr lang="pl-PL" dirty="0"/>
            </a:br>
            <a:r>
              <a:rPr lang="pl-PL" dirty="0"/>
              <a:t>pospolity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137160" indent="0">
              <a:buNone/>
            </a:pPr>
            <a:r>
              <a:rPr lang="pl-PL" sz="1000" dirty="0"/>
              <a:t>                                                                              (pl.wikipedia.org)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378">
            <a:off x="5172939" y="2516090"/>
            <a:ext cx="5285201" cy="39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Rośliny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Bez czarny                 </a:t>
            </a:r>
          </a:p>
          <a:p>
            <a:r>
              <a:rPr lang="pl-PL" dirty="0"/>
              <a:t>(</a:t>
            </a:r>
            <a:r>
              <a:rPr lang="pl-PL" dirty="0" err="1"/>
              <a:t>Sambucus</a:t>
            </a:r>
            <a:r>
              <a:rPr lang="pl-PL" dirty="0"/>
              <a:t> </a:t>
            </a:r>
            <a:r>
              <a:rPr lang="pl-PL" dirty="0" err="1"/>
              <a:t>nigra</a:t>
            </a:r>
            <a:r>
              <a:rPr lang="pl-PL" dirty="0"/>
              <a:t>)</a:t>
            </a:r>
          </a:p>
          <a:p>
            <a:r>
              <a:rPr lang="pl-PL" dirty="0"/>
              <a:t>Krzew który dorasta </a:t>
            </a:r>
            <a:r>
              <a:rPr lang="pl-PL" sz="1000" dirty="0"/>
              <a:t> (zdjęcie autorskie)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do kilku metrów </a:t>
            </a:r>
            <a:br>
              <a:rPr lang="pl-PL" dirty="0"/>
            </a:br>
            <a:r>
              <a:rPr lang="pl-PL" dirty="0"/>
              <a:t>wysokości</a:t>
            </a:r>
          </a:p>
          <a:p>
            <a:r>
              <a:rPr lang="pl-PL" dirty="0"/>
              <a:t>Chwali się go za </a:t>
            </a:r>
            <a:br>
              <a:rPr lang="pl-PL" dirty="0"/>
            </a:br>
            <a:r>
              <a:rPr lang="pl-PL" dirty="0"/>
              <a:t>właściwości lecznicze</a:t>
            </a:r>
          </a:p>
          <a:p>
            <a:r>
              <a:rPr lang="pl-PL" dirty="0"/>
              <a:t>W Polsce pospolity</a:t>
            </a:r>
            <a:br>
              <a:rPr lang="pl-PL" dirty="0"/>
            </a:br>
            <a:r>
              <a:rPr lang="pl-PL" dirty="0"/>
              <a:t>                   </a:t>
            </a:r>
            <a:r>
              <a:rPr lang="pl-PL" sz="1000" dirty="0"/>
              <a:t>(żywienie.abczdrowie.pl)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79" y="-425223"/>
            <a:ext cx="4153820" cy="55384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63" y="3375786"/>
            <a:ext cx="5147536" cy="34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Rośliny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Nawłoć pospolita</a:t>
            </a:r>
          </a:p>
          <a:p>
            <a:r>
              <a:rPr lang="pl-PL" dirty="0"/>
              <a:t>(</a:t>
            </a:r>
            <a:r>
              <a:rPr lang="pl-PL" dirty="0" err="1"/>
              <a:t>Solidago</a:t>
            </a:r>
            <a:r>
              <a:rPr lang="pl-PL" dirty="0"/>
              <a:t> </a:t>
            </a:r>
            <a:r>
              <a:rPr lang="pl-PL" dirty="0" err="1"/>
              <a:t>virgaurea</a:t>
            </a:r>
            <a:r>
              <a:rPr lang="pl-PL" dirty="0"/>
              <a:t>)</a:t>
            </a:r>
          </a:p>
          <a:p>
            <a:r>
              <a:rPr lang="pl-PL" dirty="0"/>
              <a:t>Inne nazwy zwyczajowe: </a:t>
            </a:r>
            <a:br>
              <a:rPr lang="pl-PL" dirty="0"/>
            </a:br>
            <a:r>
              <a:rPr lang="pl-PL" dirty="0"/>
              <a:t>złota dziewica,</a:t>
            </a:r>
            <a:br>
              <a:rPr lang="pl-PL" dirty="0"/>
            </a:br>
            <a:r>
              <a:rPr lang="pl-PL" dirty="0"/>
              <a:t> polska mimoza,</a:t>
            </a:r>
            <a:br>
              <a:rPr lang="pl-PL" dirty="0"/>
            </a:br>
            <a:r>
              <a:rPr lang="pl-PL" dirty="0"/>
              <a:t> złota rózga</a:t>
            </a:r>
          </a:p>
          <a:p>
            <a:r>
              <a:rPr lang="pl-PL" dirty="0"/>
              <a:t>Występuje w </a:t>
            </a:r>
            <a:br>
              <a:rPr lang="pl-PL" dirty="0"/>
            </a:br>
            <a:r>
              <a:rPr lang="pl-PL" dirty="0"/>
              <a:t>Europie i Azji</a:t>
            </a:r>
          </a:p>
          <a:p>
            <a:pPr marL="137160" indent="0">
              <a:buNone/>
            </a:pPr>
            <a:endParaRPr lang="pl-PL" dirty="0"/>
          </a:p>
          <a:p>
            <a:pPr marL="137160" indent="0">
              <a:buNone/>
            </a:pPr>
            <a:r>
              <a:rPr lang="pl-PL" sz="1000" dirty="0"/>
              <a:t>                                                                     (plantago-sklep.pl)</a:t>
            </a:r>
          </a:p>
          <a:p>
            <a:endParaRPr lang="pl-PL" dirty="0"/>
          </a:p>
          <a:p>
            <a:endParaRPr lang="pl-PL" u="sng" dirty="0">
              <a:hlinkClick r:id="rId2"/>
            </a:endParaRP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173">
            <a:off x="4849694" y="2592085"/>
            <a:ext cx="4534208" cy="38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7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Rośliny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Wrotycz pospolity</a:t>
            </a:r>
          </a:p>
          <a:p>
            <a:r>
              <a:rPr lang="pl-PL" dirty="0"/>
              <a:t>(</a:t>
            </a:r>
            <a:r>
              <a:rPr lang="pl-PL" dirty="0" err="1"/>
              <a:t>Tanacethum</a:t>
            </a:r>
            <a:r>
              <a:rPr lang="pl-PL" dirty="0"/>
              <a:t> </a:t>
            </a:r>
            <a:r>
              <a:rPr lang="pl-PL" dirty="0" err="1"/>
              <a:t>vulgare</a:t>
            </a:r>
            <a:r>
              <a:rPr lang="pl-PL" dirty="0"/>
              <a:t>)</a:t>
            </a:r>
          </a:p>
          <a:p>
            <a:r>
              <a:rPr lang="pl-PL" dirty="0"/>
              <a:t>Zwalcza niektóre choroby</a:t>
            </a:r>
            <a:br>
              <a:rPr lang="pl-PL" dirty="0"/>
            </a:br>
            <a:r>
              <a:rPr lang="pl-PL" dirty="0"/>
              <a:t>i pasożyty             </a:t>
            </a:r>
            <a:r>
              <a:rPr lang="pl-PL" sz="1000" dirty="0"/>
              <a:t>              (zdjęcie autorskie)</a:t>
            </a:r>
            <a:endParaRPr lang="pl-PL" dirty="0"/>
          </a:p>
          <a:p>
            <a:r>
              <a:rPr lang="pl-PL" dirty="0"/>
              <a:t>Można spożyć w formie </a:t>
            </a:r>
            <a:br>
              <a:rPr lang="pl-PL" dirty="0"/>
            </a:br>
            <a:r>
              <a:rPr lang="pl-PL" dirty="0"/>
              <a:t>naparu</a:t>
            </a:r>
          </a:p>
          <a:p>
            <a:r>
              <a:rPr lang="pl-PL" dirty="0"/>
              <a:t>Występuje na obszarach</a:t>
            </a:r>
            <a:br>
              <a:rPr lang="pl-PL" dirty="0"/>
            </a:br>
            <a:r>
              <a:rPr lang="pl-PL" dirty="0"/>
              <a:t>Europy i Azji</a:t>
            </a:r>
            <a:br>
              <a:rPr lang="pl-PL" dirty="0"/>
            </a:br>
            <a:r>
              <a:rPr lang="pl-PL" dirty="0"/>
              <a:t>                         </a:t>
            </a:r>
            <a:r>
              <a:rPr lang="pl-PL" sz="1000" dirty="0"/>
              <a:t>(aniaradzi.pl)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4244">
            <a:off x="6556146" y="1430355"/>
            <a:ext cx="3291830" cy="438910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37112"/>
            <a:ext cx="3160419" cy="21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Rośliny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795320" cy="4709160"/>
          </a:xfrm>
        </p:spPr>
        <p:txBody>
          <a:bodyPr/>
          <a:lstStyle/>
          <a:p>
            <a:r>
              <a:rPr lang="pl-PL" dirty="0"/>
              <a:t>Dziurawiec zwyczajny</a:t>
            </a:r>
          </a:p>
          <a:p>
            <a:r>
              <a:rPr lang="pl-PL" dirty="0"/>
              <a:t>(</a:t>
            </a:r>
            <a:r>
              <a:rPr lang="pl-PL" dirty="0" err="1"/>
              <a:t>Hypericum</a:t>
            </a:r>
            <a:r>
              <a:rPr lang="pl-PL" dirty="0"/>
              <a:t> </a:t>
            </a:r>
            <a:r>
              <a:rPr lang="pl-PL" dirty="0" err="1"/>
              <a:t>perforatum</a:t>
            </a:r>
            <a:r>
              <a:rPr lang="pl-PL" dirty="0"/>
              <a:t>)</a:t>
            </a:r>
          </a:p>
          <a:p>
            <a:r>
              <a:rPr lang="pl-PL" dirty="0"/>
              <a:t>często nazywane </a:t>
            </a:r>
            <a:br>
              <a:rPr lang="pl-PL" dirty="0"/>
            </a:br>
            <a:r>
              <a:rPr lang="pl-PL" dirty="0"/>
              <a:t>zielem Świętego Jana </a:t>
            </a:r>
          </a:p>
          <a:p>
            <a:r>
              <a:rPr lang="pl-PL" dirty="0"/>
              <a:t>Występuje na wszystkich</a:t>
            </a:r>
            <a:br>
              <a:rPr lang="pl-PL" dirty="0"/>
            </a:br>
            <a:r>
              <a:rPr lang="pl-PL" dirty="0"/>
              <a:t>kontynentach </a:t>
            </a:r>
            <a:br>
              <a:rPr lang="pl-PL" dirty="0"/>
            </a:br>
            <a:r>
              <a:rPr lang="pl-PL" dirty="0"/>
              <a:t>oprócz                                           </a:t>
            </a:r>
            <a:br>
              <a:rPr lang="pl-PL" dirty="0"/>
            </a:br>
            <a:r>
              <a:rPr lang="pl-PL" dirty="0"/>
              <a:t>Antarktydy                                      </a:t>
            </a:r>
            <a:r>
              <a:rPr lang="pl-PL" sz="1000" dirty="0"/>
              <a:t>(cotozachoroba.pl)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            </a:t>
            </a:r>
            <a:r>
              <a:rPr lang="pl-PL" sz="1000" dirty="0"/>
              <a:t>(zdjęcie autorskie)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27" y="4231398"/>
            <a:ext cx="3939902" cy="525320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934">
            <a:off x="5548266" y="1591782"/>
            <a:ext cx="4111745" cy="273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Rośliny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Krwawnik pospolity</a:t>
            </a:r>
          </a:p>
          <a:p>
            <a:r>
              <a:rPr lang="pl-PL" dirty="0"/>
              <a:t>(</a:t>
            </a:r>
            <a:r>
              <a:rPr lang="pl-PL" dirty="0" err="1"/>
              <a:t>Achillea</a:t>
            </a:r>
            <a:r>
              <a:rPr lang="pl-PL" dirty="0"/>
              <a:t> </a:t>
            </a:r>
            <a:r>
              <a:rPr lang="pl-PL" dirty="0" err="1"/>
              <a:t>millefolium</a:t>
            </a:r>
            <a:r>
              <a:rPr lang="pl-PL" dirty="0"/>
              <a:t>)    </a:t>
            </a:r>
            <a:r>
              <a:rPr lang="pl-PL" sz="1000" dirty="0"/>
              <a:t>(zdjęcie autorskie)</a:t>
            </a:r>
            <a:endParaRPr lang="pl-PL" dirty="0"/>
          </a:p>
          <a:p>
            <a:r>
              <a:rPr lang="pl-PL" dirty="0"/>
              <a:t>Nazwy ludowe: tysiąc list, </a:t>
            </a:r>
            <a:br>
              <a:rPr lang="pl-PL" dirty="0"/>
            </a:br>
            <a:r>
              <a:rPr lang="pl-PL" dirty="0"/>
              <a:t>złocień krwawnik, żeniszek </a:t>
            </a:r>
            <a:br>
              <a:rPr lang="pl-PL" dirty="0"/>
            </a:br>
            <a:r>
              <a:rPr lang="pl-PL" dirty="0"/>
              <a:t>krwawnik</a:t>
            </a:r>
          </a:p>
          <a:p>
            <a:r>
              <a:rPr lang="pl-PL" dirty="0"/>
              <a:t>Występuje w Euroazji i</a:t>
            </a:r>
            <a:br>
              <a:rPr lang="pl-PL" dirty="0"/>
            </a:br>
            <a:r>
              <a:rPr lang="pl-PL" dirty="0"/>
              <a:t>Ameryce północnej</a:t>
            </a:r>
            <a:br>
              <a:rPr lang="pl-PL" dirty="0"/>
            </a:br>
            <a:r>
              <a:rPr lang="pl-PL" dirty="0"/>
              <a:t>                  </a:t>
            </a:r>
            <a:r>
              <a:rPr lang="pl-PL" sz="1000" dirty="0"/>
              <a:t>(poradnikzdrowie.pl)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24744"/>
            <a:ext cx="3653060" cy="487074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54752"/>
            <a:ext cx="4955496" cy="338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283</TotalTime>
  <Words>296</Words>
  <Application>Microsoft Office PowerPoint</Application>
  <PresentationFormat>Pokaz na ekranie (4:3)</PresentationFormat>
  <Paragraphs>125</Paragraphs>
  <Slides>19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1" baseType="lpstr">
      <vt:lpstr>Wierzchołek</vt:lpstr>
      <vt:lpstr>Dokument</vt:lpstr>
      <vt:lpstr>ROŚLINY W DOLINIE BARYCZY</vt:lpstr>
      <vt:lpstr>W „Dolinie Baryczy” </vt:lpstr>
      <vt:lpstr>W „Dolinie Baryczy”</vt:lpstr>
      <vt:lpstr>Rośliny </vt:lpstr>
      <vt:lpstr>Rośliny</vt:lpstr>
      <vt:lpstr>Rośliny</vt:lpstr>
      <vt:lpstr>Rośliny </vt:lpstr>
      <vt:lpstr>Rośliny</vt:lpstr>
      <vt:lpstr>Rośliny</vt:lpstr>
      <vt:lpstr>Rośliny</vt:lpstr>
      <vt:lpstr>Rośliny</vt:lpstr>
      <vt:lpstr>Rośliny </vt:lpstr>
      <vt:lpstr>Rośliny </vt:lpstr>
      <vt:lpstr>Rośliny</vt:lpstr>
      <vt:lpstr>Rośliny </vt:lpstr>
      <vt:lpstr>Spis Treści</vt:lpstr>
      <vt:lpstr>Spis Treści</vt:lpstr>
      <vt:lpstr>Opracowanie</vt:lpstr>
      <vt:lpstr>Text Word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ROŚLINY W DOLINIE BARYCZY</dc:title>
  <dc:creator>ANTONI</dc:creator>
  <cp:lastModifiedBy>SZKOŁA</cp:lastModifiedBy>
  <cp:revision>32</cp:revision>
  <dcterms:created xsi:type="dcterms:W3CDTF">2021-10-11T13:49:16Z</dcterms:created>
  <dcterms:modified xsi:type="dcterms:W3CDTF">2021-10-22T11:31:09Z</dcterms:modified>
</cp:coreProperties>
</file>