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0" r:id="rId1"/>
  </p:sldMasterIdLst>
  <p:notesMasterIdLst>
    <p:notesMasterId r:id="rId12"/>
  </p:notesMasterIdLst>
  <p:handoutMasterIdLst>
    <p:handoutMasterId r:id="rId13"/>
  </p:handoutMasterIdLst>
  <p:sldIdLst>
    <p:sldId id="267" r:id="rId2"/>
    <p:sldId id="264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D8ABA-3BD4-47D4-AF5D-83BA17D2248A}" v="10" dt="2021-10-19T17:21:35.995"/>
    <p1510:client id="{2B0831AD-8889-EF78-E1B8-2AA55039B9D3}" v="314" dt="2021-10-12T16:10:01.127"/>
    <p1510:client id="{3E0040DC-43FB-5654-2397-E9D12518E01B}" v="432" dt="2021-10-18T15:40:20.584"/>
    <p1510:client id="{585768EE-AE8A-43D0-B578-A1516858E62D}" v="512" dt="2021-10-19T17:06:18.880"/>
    <p1510:client id="{C7CD4C5C-715D-4BFC-96B1-D24AC69E2DD1}" v="14" dt="2021-10-19T17:11:46.228"/>
    <p1510:client id="{F87C059D-061F-4D60-BE95-995D110FAA0E}" v="609" dt="2021-10-12T15:40:06.708"/>
    <p1510:client id="{FC24B0E2-5E71-4E47-AF6E-A2A16A6DABE1}" v="19" dt="2021-10-19T17:15:05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85768EE-AE8A-43D0-B578-A1516858E62D}"/>
    <pc:docChg chg="modSld">
      <pc:chgData name="" userId="" providerId="" clId="Web-{585768EE-AE8A-43D0-B578-A1516858E62D}" dt="2021-10-19T16:29:05.062" v="0" actId="20577"/>
      <pc:docMkLst>
        <pc:docMk/>
      </pc:docMkLst>
      <pc:sldChg chg="modSp">
        <pc:chgData name="" userId="" providerId="" clId="Web-{585768EE-AE8A-43D0-B578-A1516858E62D}" dt="2021-10-19T16:29:05.062" v="0" actId="20577"/>
        <pc:sldMkLst>
          <pc:docMk/>
          <pc:sldMk cId="819748759" sldId="264"/>
        </pc:sldMkLst>
        <pc:spChg chg="mod">
          <ac:chgData name="" userId="" providerId="" clId="Web-{585768EE-AE8A-43D0-B578-A1516858E62D}" dt="2021-10-19T16:29:05.062" v="0" actId="20577"/>
          <ac:spMkLst>
            <pc:docMk/>
            <pc:sldMk cId="819748759" sldId="264"/>
            <ac:spMk id="3" creationId="{5026EFBB-A69D-4CA6-ADAB-86565264E158}"/>
          </ac:spMkLst>
        </pc:spChg>
      </pc:sldChg>
    </pc:docChg>
  </pc:docChgLst>
  <pc:docChgLst>
    <pc:chgData name="Hanna Grobelna" userId="S::hanna.grobelna@zsdebnica.pl::a646fc10-5cd9-4480-8883-4b6ef4a65198" providerId="AD" clId="Web-{0ACD8ABA-3BD4-47D4-AF5D-83BA17D2248A}"/>
    <pc:docChg chg="modSld">
      <pc:chgData name="Hanna Grobelna" userId="S::hanna.grobelna@zsdebnica.pl::a646fc10-5cd9-4480-8883-4b6ef4a65198" providerId="AD" clId="Web-{0ACD8ABA-3BD4-47D4-AF5D-83BA17D2248A}" dt="2021-10-19T17:21:31.245" v="10" actId="20577"/>
      <pc:docMkLst>
        <pc:docMk/>
      </pc:docMkLst>
      <pc:sldChg chg="modSp">
        <pc:chgData name="Hanna Grobelna" userId="S::hanna.grobelna@zsdebnica.pl::a646fc10-5cd9-4480-8883-4b6ef4a65198" providerId="AD" clId="Web-{0ACD8ABA-3BD4-47D4-AF5D-83BA17D2248A}" dt="2021-10-19T17:21:31.245" v="10" actId="20577"/>
        <pc:sldMkLst>
          <pc:docMk/>
          <pc:sldMk cId="3090419233" sldId="268"/>
        </pc:sldMkLst>
        <pc:spChg chg="mod">
          <ac:chgData name="Hanna Grobelna" userId="S::hanna.grobelna@zsdebnica.pl::a646fc10-5cd9-4480-8883-4b6ef4a65198" providerId="AD" clId="Web-{0ACD8ABA-3BD4-47D4-AF5D-83BA17D2248A}" dt="2021-10-19T17:21:31.245" v="10" actId="20577"/>
          <ac:spMkLst>
            <pc:docMk/>
            <pc:sldMk cId="3090419233" sldId="268"/>
            <ac:spMk id="3" creationId="{CF828D18-B22A-4D66-B69F-00AF12D09607}"/>
          </ac:spMkLst>
        </pc:spChg>
      </pc:sldChg>
    </pc:docChg>
  </pc:docChgLst>
  <pc:docChgLst>
    <pc:chgData name="Hanna Grobelna" userId="S::hanna.grobelna@zsdebnica.pl::a646fc10-5cd9-4480-8883-4b6ef4a65198" providerId="AD" clId="Web-{2B0831AD-8889-EF78-E1B8-2AA55039B9D3}"/>
    <pc:docChg chg="addSld modSld">
      <pc:chgData name="Hanna Grobelna" userId="S::hanna.grobelna@zsdebnica.pl::a646fc10-5cd9-4480-8883-4b6ef4a65198" providerId="AD" clId="Web-{2B0831AD-8889-EF78-E1B8-2AA55039B9D3}" dt="2021-10-12T16:10:01.127" v="312" actId="20577"/>
      <pc:docMkLst>
        <pc:docMk/>
      </pc:docMkLst>
      <pc:sldChg chg="modSp modTransition">
        <pc:chgData name="Hanna Grobelna" userId="S::hanna.grobelna@zsdebnica.pl::a646fc10-5cd9-4480-8883-4b6ef4a65198" providerId="AD" clId="Web-{2B0831AD-8889-EF78-E1B8-2AA55039B9D3}" dt="2021-10-12T15:55:50.175" v="117"/>
        <pc:sldMkLst>
          <pc:docMk/>
          <pc:sldMk cId="2535500657" sldId="261"/>
        </pc:sldMkLst>
        <pc:spChg chg="mod">
          <ac:chgData name="Hanna Grobelna" userId="S::hanna.grobelna@zsdebnica.pl::a646fc10-5cd9-4480-8883-4b6ef4a65198" providerId="AD" clId="Web-{2B0831AD-8889-EF78-E1B8-2AA55039B9D3}" dt="2021-10-12T15:55:49.972" v="116" actId="20577"/>
          <ac:spMkLst>
            <pc:docMk/>
            <pc:sldMk cId="2535500657" sldId="261"/>
            <ac:spMk id="8" creationId="{039EBBA0-3A94-4750-BEB0-EE50F6184CD2}"/>
          </ac:spMkLst>
        </pc:spChg>
      </pc:sldChg>
      <pc:sldChg chg="modSp new">
        <pc:chgData name="Hanna Grobelna" userId="S::hanna.grobelna@zsdebnica.pl::a646fc10-5cd9-4480-8883-4b6ef4a65198" providerId="AD" clId="Web-{2B0831AD-8889-EF78-E1B8-2AA55039B9D3}" dt="2021-10-12T16:10:01.127" v="312" actId="20577"/>
        <pc:sldMkLst>
          <pc:docMk/>
          <pc:sldMk cId="1161397081" sldId="262"/>
        </pc:sldMkLst>
        <pc:spChg chg="mod">
          <ac:chgData name="Hanna Grobelna" userId="S::hanna.grobelna@zsdebnica.pl::a646fc10-5cd9-4480-8883-4b6ef4a65198" providerId="AD" clId="Web-{2B0831AD-8889-EF78-E1B8-2AA55039B9D3}" dt="2021-10-12T16:02:23.869" v="128" actId="20577"/>
          <ac:spMkLst>
            <pc:docMk/>
            <pc:sldMk cId="1161397081" sldId="262"/>
            <ac:spMk id="2" creationId="{B3D8281C-84F4-4A82-9C53-5C04C5FC3555}"/>
          </ac:spMkLst>
        </pc:spChg>
        <pc:spChg chg="mod">
          <ac:chgData name="Hanna Grobelna" userId="S::hanna.grobelna@zsdebnica.pl::a646fc10-5cd9-4480-8883-4b6ef4a65198" providerId="AD" clId="Web-{2B0831AD-8889-EF78-E1B8-2AA55039B9D3}" dt="2021-10-12T16:10:01.127" v="312" actId="20577"/>
          <ac:spMkLst>
            <pc:docMk/>
            <pc:sldMk cId="1161397081" sldId="262"/>
            <ac:spMk id="3" creationId="{F502425B-E676-4884-8AFD-20B49F9A2E77}"/>
          </ac:spMkLst>
        </pc:spChg>
      </pc:sldChg>
    </pc:docChg>
  </pc:docChgLst>
  <pc:docChgLst>
    <pc:chgData name="Hanna Grobelna" userId="S::hanna.grobelna@zsdebnica.pl::a646fc10-5cd9-4480-8883-4b6ef4a65198" providerId="AD" clId="Web-{3E0040DC-43FB-5654-2397-E9D12518E01B}"/>
    <pc:docChg chg="addSld modSld sldOrd">
      <pc:chgData name="Hanna Grobelna" userId="S::hanna.grobelna@zsdebnica.pl::a646fc10-5cd9-4480-8883-4b6ef4a65198" providerId="AD" clId="Web-{3E0040DC-43FB-5654-2397-E9D12518E01B}" dt="2021-10-18T15:40:20.959" v="438"/>
      <pc:docMkLst>
        <pc:docMk/>
      </pc:docMkLst>
      <pc:sldChg chg="addSp modSp">
        <pc:chgData name="Hanna Grobelna" userId="S::hanna.grobelna@zsdebnica.pl::a646fc10-5cd9-4480-8883-4b6ef4a65198" providerId="AD" clId="Web-{3E0040DC-43FB-5654-2397-E9D12518E01B}" dt="2021-10-18T15:40:20.959" v="438"/>
        <pc:sldMkLst>
          <pc:docMk/>
          <pc:sldMk cId="128632686" sldId="256"/>
        </pc:sldMkLst>
        <pc:spChg chg="mod">
          <ac:chgData name="Hanna Grobelna" userId="S::hanna.grobelna@zsdebnica.pl::a646fc10-5cd9-4480-8883-4b6ef4a65198" providerId="AD" clId="Web-{3E0040DC-43FB-5654-2397-E9D12518E01B}" dt="2021-10-18T15:40:20.959" v="438"/>
          <ac:spMkLst>
            <pc:docMk/>
            <pc:sldMk cId="128632686" sldId="256"/>
            <ac:spMk id="2" creationId="{00000000-0000-0000-0000-000000000000}"/>
          </ac:spMkLst>
        </pc:spChg>
        <pc:spChg chg="mod">
          <ac:chgData name="Hanna Grobelna" userId="S::hanna.grobelna@zsdebnica.pl::a646fc10-5cd9-4480-8883-4b6ef4a65198" providerId="AD" clId="Web-{3E0040DC-43FB-5654-2397-E9D12518E01B}" dt="2021-10-18T15:40:20.959" v="438"/>
          <ac:spMkLst>
            <pc:docMk/>
            <pc:sldMk cId="128632686" sldId="256"/>
            <ac:spMk id="3" creationId="{00000000-0000-0000-0000-000000000000}"/>
          </ac:spMkLst>
        </pc:spChg>
        <pc:spChg chg="add">
          <ac:chgData name="Hanna Grobelna" userId="S::hanna.grobelna@zsdebnica.pl::a646fc10-5cd9-4480-8883-4b6ef4a65198" providerId="AD" clId="Web-{3E0040DC-43FB-5654-2397-E9D12518E01B}" dt="2021-10-18T15:40:20.959" v="438"/>
          <ac:spMkLst>
            <pc:docMk/>
            <pc:sldMk cId="128632686" sldId="256"/>
            <ac:spMk id="24" creationId="{EFB0C39A-F8CA-4A79-AFFC-E9780FB1991A}"/>
          </ac:spMkLst>
        </pc:spChg>
        <pc:picChg chg="mod">
          <ac:chgData name="Hanna Grobelna" userId="S::hanna.grobelna@zsdebnica.pl::a646fc10-5cd9-4480-8883-4b6ef4a65198" providerId="AD" clId="Web-{3E0040DC-43FB-5654-2397-E9D12518E01B}" dt="2021-10-18T15:40:20.959" v="438"/>
          <ac:picMkLst>
            <pc:docMk/>
            <pc:sldMk cId="128632686" sldId="256"/>
            <ac:picMk id="18" creationId="{875CD661-0340-4A53-847B-B06C4FEB2D77}"/>
          </ac:picMkLst>
        </pc:picChg>
      </pc:sldChg>
      <pc:sldChg chg="addSp modSp mod modTransition setBg">
        <pc:chgData name="Hanna Grobelna" userId="S::hanna.grobelna@zsdebnica.pl::a646fc10-5cd9-4480-8883-4b6ef4a65198" providerId="AD" clId="Web-{3E0040DC-43FB-5654-2397-E9D12518E01B}" dt="2021-10-18T15:32:05.843" v="262"/>
        <pc:sldMkLst>
          <pc:docMk/>
          <pc:sldMk cId="1161397081" sldId="262"/>
        </pc:sldMkLst>
        <pc:spChg chg="mod">
          <ac:chgData name="Hanna Grobelna" userId="S::hanna.grobelna@zsdebnica.pl::a646fc10-5cd9-4480-8883-4b6ef4a65198" providerId="AD" clId="Web-{3E0040DC-43FB-5654-2397-E9D12518E01B}" dt="2021-10-18T15:09:07.765" v="4"/>
          <ac:spMkLst>
            <pc:docMk/>
            <pc:sldMk cId="1161397081" sldId="262"/>
            <ac:spMk id="2" creationId="{B3D8281C-84F4-4A82-9C53-5C04C5FC3555}"/>
          </ac:spMkLst>
        </pc:spChg>
        <pc:spChg chg="mod ord">
          <ac:chgData name="Hanna Grobelna" userId="S::hanna.grobelna@zsdebnica.pl::a646fc10-5cd9-4480-8883-4b6ef4a65198" providerId="AD" clId="Web-{3E0040DC-43FB-5654-2397-E9D12518E01B}" dt="2021-10-18T15:10:02.922" v="7" actId="20577"/>
          <ac:spMkLst>
            <pc:docMk/>
            <pc:sldMk cId="1161397081" sldId="262"/>
            <ac:spMk id="3" creationId="{F502425B-E676-4884-8AFD-20B49F9A2E77}"/>
          </ac:spMkLst>
        </pc:spChg>
        <pc:picChg chg="add mod">
          <ac:chgData name="Hanna Grobelna" userId="S::hanna.grobelna@zsdebnica.pl::a646fc10-5cd9-4480-8883-4b6ef4a65198" providerId="AD" clId="Web-{3E0040DC-43FB-5654-2397-E9D12518E01B}" dt="2021-10-18T15:09:22.328" v="5" actId="1076"/>
          <ac:picMkLst>
            <pc:docMk/>
            <pc:sldMk cId="1161397081" sldId="262"/>
            <ac:picMk id="4" creationId="{83748BAA-B5AD-422F-BCB1-9FF57BAEDB19}"/>
          </ac:picMkLst>
        </pc:picChg>
      </pc:sldChg>
      <pc:sldChg chg="addSp delSp modSp new mod modTransition setBg">
        <pc:chgData name="Hanna Grobelna" userId="S::hanna.grobelna@zsdebnica.pl::a646fc10-5cd9-4480-8883-4b6ef4a65198" providerId="AD" clId="Web-{3E0040DC-43FB-5654-2397-E9D12518E01B}" dt="2021-10-18T15:32:21.531" v="263"/>
        <pc:sldMkLst>
          <pc:docMk/>
          <pc:sldMk cId="329025143" sldId="263"/>
        </pc:sldMkLst>
        <pc:spChg chg="mod">
          <ac:chgData name="Hanna Grobelna" userId="S::hanna.grobelna@zsdebnica.pl::a646fc10-5cd9-4480-8883-4b6ef4a65198" providerId="AD" clId="Web-{3E0040DC-43FB-5654-2397-E9D12518E01B}" dt="2021-10-18T15:21:11.304" v="37"/>
          <ac:spMkLst>
            <pc:docMk/>
            <pc:sldMk cId="329025143" sldId="263"/>
            <ac:spMk id="2" creationId="{41C8DA15-95EF-41CA-BBCB-567307484570}"/>
          </ac:spMkLst>
        </pc:spChg>
        <pc:spChg chg="del">
          <ac:chgData name="Hanna Grobelna" userId="S::hanna.grobelna@zsdebnica.pl::a646fc10-5cd9-4480-8883-4b6ef4a65198" providerId="AD" clId="Web-{3E0040DC-43FB-5654-2397-E9D12518E01B}" dt="2021-10-18T15:18:30.365" v="9"/>
          <ac:spMkLst>
            <pc:docMk/>
            <pc:sldMk cId="329025143" sldId="263"/>
            <ac:spMk id="3" creationId="{3D43979C-7417-4724-917F-C71AB9F7A2A4}"/>
          </ac:spMkLst>
        </pc:spChg>
        <pc:spChg chg="add del mod">
          <ac:chgData name="Hanna Grobelna" userId="S::hanna.grobelna@zsdebnica.pl::a646fc10-5cd9-4480-8883-4b6ef4a65198" providerId="AD" clId="Web-{3E0040DC-43FB-5654-2397-E9D12518E01B}" dt="2021-10-18T15:20:55.195" v="34"/>
          <ac:spMkLst>
            <pc:docMk/>
            <pc:sldMk cId="329025143" sldId="263"/>
            <ac:spMk id="6" creationId="{832915C6-D278-49BB-9801-14EE16F850DA}"/>
          </ac:spMkLst>
        </pc:spChg>
        <pc:spChg chg="add mod">
          <ac:chgData name="Hanna Grobelna" userId="S::hanna.grobelna@zsdebnica.pl::a646fc10-5cd9-4480-8883-4b6ef4a65198" providerId="AD" clId="Web-{3E0040DC-43FB-5654-2397-E9D12518E01B}" dt="2021-10-18T15:22:43.352" v="125" actId="20577"/>
          <ac:spMkLst>
            <pc:docMk/>
            <pc:sldMk cId="329025143" sldId="263"/>
            <ac:spMk id="11" creationId="{AEF0F0A2-E73A-4EAC-877F-0F5D0679E047}"/>
          </ac:spMkLst>
        </pc:spChg>
        <pc:picChg chg="add del mod ord">
          <ac:chgData name="Hanna Grobelna" userId="S::hanna.grobelna@zsdebnica.pl::a646fc10-5cd9-4480-8883-4b6ef4a65198" providerId="AD" clId="Web-{3E0040DC-43FB-5654-2397-E9D12518E01B}" dt="2021-10-18T15:18:55.740" v="16"/>
          <ac:picMkLst>
            <pc:docMk/>
            <pc:sldMk cId="329025143" sldId="263"/>
            <ac:picMk id="4" creationId="{F4356F42-2521-4BD7-9106-CDC4313F0E01}"/>
          </ac:picMkLst>
        </pc:picChg>
        <pc:picChg chg="add mod ord">
          <ac:chgData name="Hanna Grobelna" userId="S::hanna.grobelna@zsdebnica.pl::a646fc10-5cd9-4480-8883-4b6ef4a65198" providerId="AD" clId="Web-{3E0040DC-43FB-5654-2397-E9D12518E01B}" dt="2021-10-18T15:21:11.304" v="37"/>
          <ac:picMkLst>
            <pc:docMk/>
            <pc:sldMk cId="329025143" sldId="263"/>
            <ac:picMk id="7" creationId="{428AD865-E85F-4EA7-96D5-38E917252A93}"/>
          </ac:picMkLst>
        </pc:picChg>
      </pc:sldChg>
      <pc:sldChg chg="addSp delSp modSp new mod ord modTransition setBg addAnim setClrOvrMap">
        <pc:chgData name="Hanna Grobelna" userId="S::hanna.grobelna@zsdebnica.pl::a646fc10-5cd9-4480-8883-4b6ef4a65198" providerId="AD" clId="Web-{3E0040DC-43FB-5654-2397-E9D12518E01B}" dt="2021-10-18T15:31:50.749" v="261"/>
        <pc:sldMkLst>
          <pc:docMk/>
          <pc:sldMk cId="819748759" sldId="264"/>
        </pc:sldMkLst>
        <pc:spChg chg="mod">
          <ac:chgData name="Hanna Grobelna" userId="S::hanna.grobelna@zsdebnica.pl::a646fc10-5cd9-4480-8883-4b6ef4a65198" providerId="AD" clId="Web-{3E0040DC-43FB-5654-2397-E9D12518E01B}" dt="2021-10-18T15:29:55.217" v="201"/>
          <ac:spMkLst>
            <pc:docMk/>
            <pc:sldMk cId="819748759" sldId="264"/>
            <ac:spMk id="2" creationId="{BB61ABE5-4F9E-4755-951C-EA27BDFEA3CD}"/>
          </ac:spMkLst>
        </pc:spChg>
        <pc:spChg chg="mod">
          <ac:chgData name="Hanna Grobelna" userId="S::hanna.grobelna@zsdebnica.pl::a646fc10-5cd9-4480-8883-4b6ef4a65198" providerId="AD" clId="Web-{3E0040DC-43FB-5654-2397-E9D12518E01B}" dt="2021-10-18T15:31:25.530" v="260" actId="20577"/>
          <ac:spMkLst>
            <pc:docMk/>
            <pc:sldMk cId="819748759" sldId="264"/>
            <ac:spMk id="3" creationId="{5026EFBB-A69D-4CA6-ADAB-86565264E158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28:39.231" v="142"/>
          <ac:spMkLst>
            <pc:docMk/>
            <pc:sldMk cId="819748759" sldId="264"/>
            <ac:spMk id="8" creationId="{5DB0431E-0B04-44A1-9C51-531E28D18A60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29:55.217" v="201"/>
          <ac:spMkLst>
            <pc:docMk/>
            <pc:sldMk cId="819748759" sldId="264"/>
            <ac:spMk id="9" creationId="{F1ACBE00-0221-433D-8EA5-D9D7B45F35BE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28:39.231" v="142"/>
          <ac:spMkLst>
            <pc:docMk/>
            <pc:sldMk cId="819748759" sldId="264"/>
            <ac:spMk id="10" creationId="{6B424749-EEE0-49C9-9ABF-97B171A3EA00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29:55.217" v="201"/>
          <ac:spMkLst>
            <pc:docMk/>
            <pc:sldMk cId="819748759" sldId="264"/>
            <ac:spMk id="11" creationId="{EFB0C39A-F8CA-4A79-AFFC-E9780FB1991A}"/>
          </ac:spMkLst>
        </pc:spChg>
        <pc:picChg chg="add mod ord">
          <ac:chgData name="Hanna Grobelna" userId="S::hanna.grobelna@zsdebnica.pl::a646fc10-5cd9-4480-8883-4b6ef4a65198" providerId="AD" clId="Web-{3E0040DC-43FB-5654-2397-E9D12518E01B}" dt="2021-10-18T15:29:55.217" v="201"/>
          <ac:picMkLst>
            <pc:docMk/>
            <pc:sldMk cId="819748759" sldId="264"/>
            <ac:picMk id="5" creationId="{6D3E7B97-6610-4411-BD6B-2A70872C8D09}"/>
          </ac:picMkLst>
        </pc:picChg>
      </pc:sldChg>
      <pc:sldChg chg="addSp delSp modSp new mod modTransition setBg addAnim setClrOvrMap">
        <pc:chgData name="Hanna Grobelna" userId="S::hanna.grobelna@zsdebnica.pl::a646fc10-5cd9-4480-8883-4b6ef4a65198" providerId="AD" clId="Web-{3E0040DC-43FB-5654-2397-E9D12518E01B}" dt="2021-10-18T15:39:32.365" v="410"/>
        <pc:sldMkLst>
          <pc:docMk/>
          <pc:sldMk cId="4022363077" sldId="265"/>
        </pc:sldMkLst>
        <pc:spChg chg="mod">
          <ac:chgData name="Hanna Grobelna" userId="S::hanna.grobelna@zsdebnica.pl::a646fc10-5cd9-4480-8883-4b6ef4a65198" providerId="AD" clId="Web-{3E0040DC-43FB-5654-2397-E9D12518E01B}" dt="2021-10-18T15:36:08.440" v="334"/>
          <ac:spMkLst>
            <pc:docMk/>
            <pc:sldMk cId="4022363077" sldId="265"/>
            <ac:spMk id="2" creationId="{AAB6D220-20EE-4EBE-AF85-051424EFAB5A}"/>
          </ac:spMkLst>
        </pc:spChg>
        <pc:spChg chg="mod">
          <ac:chgData name="Hanna Grobelna" userId="S::hanna.grobelna@zsdebnica.pl::a646fc10-5cd9-4480-8883-4b6ef4a65198" providerId="AD" clId="Web-{3E0040DC-43FB-5654-2397-E9D12518E01B}" dt="2021-10-18T15:39:32.177" v="409" actId="20577"/>
          <ac:spMkLst>
            <pc:docMk/>
            <pc:sldMk cId="4022363077" sldId="265"/>
            <ac:spMk id="3" creationId="{1B275727-7001-4CD7-A64B-B1140D2FB44E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35:54.955" v="331"/>
          <ac:spMkLst>
            <pc:docMk/>
            <pc:sldMk cId="4022363077" sldId="265"/>
            <ac:spMk id="8" creationId="{98FE4190-99F9-4742-A0E8-6DCDC4924EFA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35:54.955" v="331"/>
          <ac:spMkLst>
            <pc:docMk/>
            <pc:sldMk cId="4022363077" sldId="265"/>
            <ac:spMk id="10" creationId="{BDC9F4B3-E048-4DF2-8375-37385E2245F7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35:54.955" v="331"/>
          <ac:spMkLst>
            <pc:docMk/>
            <pc:sldMk cId="4022363077" sldId="265"/>
            <ac:spMk id="12" creationId="{2A7B0992-8632-4B33-A492-ACB46559762E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36:08.440" v="334"/>
          <ac:spMkLst>
            <pc:docMk/>
            <pc:sldMk cId="4022363077" sldId="265"/>
            <ac:spMk id="18" creationId="{F1ACBE00-0221-433D-8EA5-D9D7B45F35BE}"/>
          </ac:spMkLst>
        </pc:spChg>
        <pc:spChg chg="add del">
          <ac:chgData name="Hanna Grobelna" userId="S::hanna.grobelna@zsdebnica.pl::a646fc10-5cd9-4480-8883-4b6ef4a65198" providerId="AD" clId="Web-{3E0040DC-43FB-5654-2397-E9D12518E01B}" dt="2021-10-18T15:36:08.440" v="334"/>
          <ac:spMkLst>
            <pc:docMk/>
            <pc:sldMk cId="4022363077" sldId="265"/>
            <ac:spMk id="20" creationId="{EFB0C39A-F8CA-4A79-AFFC-E9780FB1991A}"/>
          </ac:spMkLst>
        </pc:spChg>
        <pc:picChg chg="add mod ord">
          <ac:chgData name="Hanna Grobelna" userId="S::hanna.grobelna@zsdebnica.pl::a646fc10-5cd9-4480-8883-4b6ef4a65198" providerId="AD" clId="Web-{3E0040DC-43FB-5654-2397-E9D12518E01B}" dt="2021-10-18T15:36:08.440" v="334"/>
          <ac:picMkLst>
            <pc:docMk/>
            <pc:sldMk cId="4022363077" sldId="265"/>
            <ac:picMk id="14" creationId="{80155883-6866-459F-AC2F-3BD1C41F2EB0}"/>
          </ac:picMkLst>
        </pc:picChg>
      </pc:sldChg>
    </pc:docChg>
  </pc:docChgLst>
  <pc:docChgLst>
    <pc:chgData name="Hanna Grobelna" userId="S::hanna.grobelna@zsdebnica.pl::a646fc10-5cd9-4480-8883-4b6ef4a65198" providerId="AD" clId="Web-{C7CD4C5C-715D-4BFC-96B1-D24AC69E2DD1}"/>
    <pc:docChg chg="modSld">
      <pc:chgData name="Hanna Grobelna" userId="S::hanna.grobelna@zsdebnica.pl::a646fc10-5cd9-4480-8883-4b6ef4a65198" providerId="AD" clId="Web-{C7CD4C5C-715D-4BFC-96B1-D24AC69E2DD1}" dt="2021-10-19T17:11:40.493" v="14" actId="20577"/>
      <pc:docMkLst>
        <pc:docMk/>
      </pc:docMkLst>
      <pc:sldChg chg="modSp">
        <pc:chgData name="Hanna Grobelna" userId="S::hanna.grobelna@zsdebnica.pl::a646fc10-5cd9-4480-8883-4b6ef4a65198" providerId="AD" clId="Web-{C7CD4C5C-715D-4BFC-96B1-D24AC69E2DD1}" dt="2021-10-19T17:11:10.507" v="4" actId="20577"/>
        <pc:sldMkLst>
          <pc:docMk/>
          <pc:sldMk cId="4022363077" sldId="265"/>
        </pc:sldMkLst>
        <pc:spChg chg="mod">
          <ac:chgData name="Hanna Grobelna" userId="S::hanna.grobelna@zsdebnica.pl::a646fc10-5cd9-4480-8883-4b6ef4a65198" providerId="AD" clId="Web-{C7CD4C5C-715D-4BFC-96B1-D24AC69E2DD1}" dt="2021-10-19T17:11:10.507" v="4" actId="20577"/>
          <ac:spMkLst>
            <pc:docMk/>
            <pc:sldMk cId="4022363077" sldId="265"/>
            <ac:spMk id="3" creationId="{1B275727-7001-4CD7-A64B-B1140D2FB44E}"/>
          </ac:spMkLst>
        </pc:spChg>
      </pc:sldChg>
      <pc:sldChg chg="modSp">
        <pc:chgData name="Hanna Grobelna" userId="S::hanna.grobelna@zsdebnica.pl::a646fc10-5cd9-4480-8883-4b6ef4a65198" providerId="AD" clId="Web-{C7CD4C5C-715D-4BFC-96B1-D24AC69E2DD1}" dt="2021-10-19T17:11:40.493" v="14" actId="20577"/>
        <pc:sldMkLst>
          <pc:docMk/>
          <pc:sldMk cId="3090419233" sldId="268"/>
        </pc:sldMkLst>
        <pc:spChg chg="mod">
          <ac:chgData name="Hanna Grobelna" userId="S::hanna.grobelna@zsdebnica.pl::a646fc10-5cd9-4480-8883-4b6ef4a65198" providerId="AD" clId="Web-{C7CD4C5C-715D-4BFC-96B1-D24AC69E2DD1}" dt="2021-10-19T17:11:40.493" v="14" actId="20577"/>
          <ac:spMkLst>
            <pc:docMk/>
            <pc:sldMk cId="3090419233" sldId="268"/>
            <ac:spMk id="3" creationId="{CF828D18-B22A-4D66-B69F-00AF12D09607}"/>
          </ac:spMkLst>
        </pc:spChg>
      </pc:sldChg>
    </pc:docChg>
  </pc:docChgLst>
  <pc:docChgLst>
    <pc:chgData name="Hanna Grobelna" userId="S::hanna.grobelna@zsdebnica.pl::a646fc10-5cd9-4480-8883-4b6ef4a65198" providerId="AD" clId="Web-{585768EE-AE8A-43D0-B578-A1516858E62D}"/>
    <pc:docChg chg="addSld delSld modSld sldOrd">
      <pc:chgData name="Hanna Grobelna" userId="S::hanna.grobelna@zsdebnica.pl::a646fc10-5cd9-4480-8883-4b6ef4a65198" providerId="AD" clId="Web-{585768EE-AE8A-43D0-B578-A1516858E62D}" dt="2021-10-19T17:06:30.708" v="507"/>
      <pc:docMkLst>
        <pc:docMk/>
      </pc:docMkLst>
      <pc:sldChg chg="del">
        <pc:chgData name="Hanna Grobelna" userId="S::hanna.grobelna@zsdebnica.pl::a646fc10-5cd9-4480-8883-4b6ef4a65198" providerId="AD" clId="Web-{585768EE-AE8A-43D0-B578-A1516858E62D}" dt="2021-10-19T16:35:45.180" v="172"/>
        <pc:sldMkLst>
          <pc:docMk/>
          <pc:sldMk cId="128632686" sldId="256"/>
        </pc:sldMkLst>
      </pc:sldChg>
      <pc:sldChg chg="delSp modSp del">
        <pc:chgData name="Hanna Grobelna" userId="S::hanna.grobelna@zsdebnica.pl::a646fc10-5cd9-4480-8883-4b6ef4a65198" providerId="AD" clId="Web-{585768EE-AE8A-43D0-B578-A1516858E62D}" dt="2021-10-19T16:31:09.861" v="26"/>
        <pc:sldMkLst>
          <pc:docMk/>
          <pc:sldMk cId="4085611240" sldId="257"/>
        </pc:sldMkLst>
        <pc:spChg chg="mod">
          <ac:chgData name="Hanna Grobelna" userId="S::hanna.grobelna@zsdebnica.pl::a646fc10-5cd9-4480-8883-4b6ef4a65198" providerId="AD" clId="Web-{585768EE-AE8A-43D0-B578-A1516858E62D}" dt="2021-10-19T16:29:38.875" v="21" actId="20577"/>
          <ac:spMkLst>
            <pc:docMk/>
            <pc:sldMk cId="4085611240" sldId="257"/>
            <ac:spMk id="2" creationId="{7221275D-415B-4AC3-B080-04D524FE6BD4}"/>
          </ac:spMkLst>
        </pc:spChg>
        <pc:spChg chg="mod">
          <ac:chgData name="Hanna Grobelna" userId="S::hanna.grobelna@zsdebnica.pl::a646fc10-5cd9-4480-8883-4b6ef4a65198" providerId="AD" clId="Web-{585768EE-AE8A-43D0-B578-A1516858E62D}" dt="2021-10-19T16:31:03.517" v="25" actId="1076"/>
          <ac:spMkLst>
            <pc:docMk/>
            <pc:sldMk cId="4085611240" sldId="257"/>
            <ac:spMk id="3" creationId="{ADCFED90-B323-4848-A098-57200F3AA63A}"/>
          </ac:spMkLst>
        </pc:spChg>
        <pc:picChg chg="del mod">
          <ac:chgData name="Hanna Grobelna" userId="S::hanna.grobelna@zsdebnica.pl::a646fc10-5cd9-4480-8883-4b6ef4a65198" providerId="AD" clId="Web-{585768EE-AE8A-43D0-B578-A1516858E62D}" dt="2021-10-19T16:30:48.330" v="24"/>
          <ac:picMkLst>
            <pc:docMk/>
            <pc:sldMk cId="4085611240" sldId="257"/>
            <ac:picMk id="4" creationId="{FA8FBCF0-BE98-4116-B3CB-C99F3AF09E14}"/>
          </ac:picMkLst>
        </pc:picChg>
      </pc:sldChg>
      <pc:sldChg chg="addSp delSp modSp">
        <pc:chgData name="Hanna Grobelna" userId="S::hanna.grobelna@zsdebnica.pl::a646fc10-5cd9-4480-8883-4b6ef4a65198" providerId="AD" clId="Web-{585768EE-AE8A-43D0-B578-A1516858E62D}" dt="2021-10-19T17:05:57.676" v="503"/>
        <pc:sldMkLst>
          <pc:docMk/>
          <pc:sldMk cId="819748759" sldId="264"/>
        </pc:sldMkLst>
        <pc:spChg chg="mod">
          <ac:chgData name="Hanna Grobelna" userId="S::hanna.grobelna@zsdebnica.pl::a646fc10-5cd9-4480-8883-4b6ef4a65198" providerId="AD" clId="Web-{585768EE-AE8A-43D0-B578-A1516858E62D}" dt="2021-10-19T17:05:57.676" v="503"/>
          <ac:spMkLst>
            <pc:docMk/>
            <pc:sldMk cId="819748759" sldId="264"/>
            <ac:spMk id="2" creationId="{BB61ABE5-4F9E-4755-951C-EA27BDFEA3CD}"/>
          </ac:spMkLst>
        </pc:spChg>
        <pc:spChg chg="mod ord">
          <ac:chgData name="Hanna Grobelna" userId="S::hanna.grobelna@zsdebnica.pl::a646fc10-5cd9-4480-8883-4b6ef4a65198" providerId="AD" clId="Web-{585768EE-AE8A-43D0-B578-A1516858E62D}" dt="2021-10-19T17:05:57.676" v="503"/>
          <ac:spMkLst>
            <pc:docMk/>
            <pc:sldMk cId="819748759" sldId="264"/>
            <ac:spMk id="3" creationId="{5026EFBB-A69D-4CA6-ADAB-86565264E158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7:05:57.676" v="503"/>
          <ac:spMkLst>
            <pc:docMk/>
            <pc:sldMk cId="819748759" sldId="264"/>
            <ac:spMk id="12" creationId="{50CF6C96-4596-4D83-A9F9-A3AB22AB4D89}"/>
          </ac:spMkLst>
        </pc:spChg>
        <pc:picChg chg="add del mod">
          <ac:chgData name="Hanna Grobelna" userId="S::hanna.grobelna@zsdebnica.pl::a646fc10-5cd9-4480-8883-4b6ef4a65198" providerId="AD" clId="Web-{585768EE-AE8A-43D0-B578-A1516858E62D}" dt="2021-10-19T16:59:14.323" v="311"/>
          <ac:picMkLst>
            <pc:docMk/>
            <pc:sldMk cId="819748759" sldId="264"/>
            <ac:picMk id="4" creationId="{3BDA0DE4-F934-4AA4-9467-F372C66F24A2}"/>
          </ac:picMkLst>
        </pc:picChg>
        <pc:picChg chg="del">
          <ac:chgData name="Hanna Grobelna" userId="S::hanna.grobelna@zsdebnica.pl::a646fc10-5cd9-4480-8883-4b6ef4a65198" providerId="AD" clId="Web-{585768EE-AE8A-43D0-B578-A1516858E62D}" dt="2021-10-19T16:59:03.432" v="309"/>
          <ac:picMkLst>
            <pc:docMk/>
            <pc:sldMk cId="819748759" sldId="264"/>
            <ac:picMk id="5" creationId="{6D3E7B97-6610-4411-BD6B-2A70872C8D09}"/>
          </ac:picMkLst>
        </pc:picChg>
        <pc:picChg chg="add mod ord">
          <ac:chgData name="Hanna Grobelna" userId="S::hanna.grobelna@zsdebnica.pl::a646fc10-5cd9-4480-8883-4b6ef4a65198" providerId="AD" clId="Web-{585768EE-AE8A-43D0-B578-A1516858E62D}" dt="2021-10-19T17:05:57.676" v="503"/>
          <ac:picMkLst>
            <pc:docMk/>
            <pc:sldMk cId="819748759" sldId="264"/>
            <ac:picMk id="6" creationId="{B03E3133-BAE6-4B14-BB11-49E45A1FF250}"/>
          </ac:picMkLst>
        </pc:picChg>
      </pc:sldChg>
      <pc:sldChg chg="addSp delSp modSp mod setBg delAnim setClrOvrMap">
        <pc:chgData name="Hanna Grobelna" userId="S::hanna.grobelna@zsdebnica.pl::a646fc10-5cd9-4480-8883-4b6ef4a65198" providerId="AD" clId="Web-{585768EE-AE8A-43D0-B578-A1516858E62D}" dt="2021-10-19T17:06:30.708" v="507"/>
        <pc:sldMkLst>
          <pc:docMk/>
          <pc:sldMk cId="4022363077" sldId="265"/>
        </pc:sldMkLst>
        <pc:spChg chg="mod">
          <ac:chgData name="Hanna Grobelna" userId="S::hanna.grobelna@zsdebnica.pl::a646fc10-5cd9-4480-8883-4b6ef4a65198" providerId="AD" clId="Web-{585768EE-AE8A-43D0-B578-A1516858E62D}" dt="2021-10-19T17:06:30.708" v="507"/>
          <ac:spMkLst>
            <pc:docMk/>
            <pc:sldMk cId="4022363077" sldId="265"/>
            <ac:spMk id="2" creationId="{AAB6D220-20EE-4EBE-AF85-051424EFAB5A}"/>
          </ac:spMkLst>
        </pc:spChg>
        <pc:spChg chg="mod">
          <ac:chgData name="Hanna Grobelna" userId="S::hanna.grobelna@zsdebnica.pl::a646fc10-5cd9-4480-8883-4b6ef4a65198" providerId="AD" clId="Web-{585768EE-AE8A-43D0-B578-A1516858E62D}" dt="2021-10-19T17:06:30.708" v="507"/>
          <ac:spMkLst>
            <pc:docMk/>
            <pc:sldMk cId="4022363077" sldId="265"/>
            <ac:spMk id="3" creationId="{1B275727-7001-4CD7-A64B-B1140D2FB44E}"/>
          </ac:spMkLst>
        </pc:spChg>
        <pc:spChg chg="add del">
          <ac:chgData name="Hanna Grobelna" userId="S::hanna.grobelna@zsdebnica.pl::a646fc10-5cd9-4480-8883-4b6ef4a65198" providerId="AD" clId="Web-{585768EE-AE8A-43D0-B578-A1516858E62D}" dt="2021-10-19T17:06:30.708" v="506"/>
          <ac:spMkLst>
            <pc:docMk/>
            <pc:sldMk cId="4022363077" sldId="265"/>
            <ac:spMk id="5" creationId="{C758EC8D-68D1-4138-B719-BE00C78AD146}"/>
          </ac:spMkLst>
        </pc:spChg>
        <pc:spChg chg="add del">
          <ac:chgData name="Hanna Grobelna" userId="S::hanna.grobelna@zsdebnica.pl::a646fc10-5cd9-4480-8883-4b6ef4a65198" providerId="AD" clId="Web-{585768EE-AE8A-43D0-B578-A1516858E62D}" dt="2021-10-19T17:06:30.708" v="506"/>
          <ac:spMkLst>
            <pc:docMk/>
            <pc:sldMk cId="4022363077" sldId="265"/>
            <ac:spMk id="6" creationId="{514579E4-5B5F-42C9-B08F-A904C81B14E8}"/>
          </ac:spMkLst>
        </pc:spChg>
        <pc:spChg chg="add del">
          <ac:chgData name="Hanna Grobelna" userId="S::hanna.grobelna@zsdebnica.pl::a646fc10-5cd9-4480-8883-4b6ef4a65198" providerId="AD" clId="Web-{585768EE-AE8A-43D0-B578-A1516858E62D}" dt="2021-10-19T17:06:30.708" v="506"/>
          <ac:spMkLst>
            <pc:docMk/>
            <pc:sldMk cId="4022363077" sldId="265"/>
            <ac:spMk id="7" creationId="{B41BF6CF-E1B8-4EE2-9AE1-86A58DAFD753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7:06:30.708" v="507"/>
          <ac:spMkLst>
            <pc:docMk/>
            <pc:sldMk cId="4022363077" sldId="265"/>
            <ac:spMk id="9" creationId="{D857F84B-F990-4F33-B2F0-F2BE21985A36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7:06:30.708" v="507"/>
          <ac:spMkLst>
            <pc:docMk/>
            <pc:sldMk cId="4022363077" sldId="265"/>
            <ac:spMk id="11" creationId="{BDC9F4B3-E048-4DF2-8375-37385E2245F7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7:06:30.708" v="507"/>
          <ac:spMkLst>
            <pc:docMk/>
            <pc:sldMk cId="4022363077" sldId="265"/>
            <ac:spMk id="13" creationId="{2A7B0992-8632-4B33-A492-ACB46559762E}"/>
          </ac:spMkLst>
        </pc:spChg>
        <pc:picChg chg="del mod">
          <ac:chgData name="Hanna Grobelna" userId="S::hanna.grobelna@zsdebnica.pl::a646fc10-5cd9-4480-8883-4b6ef4a65198" providerId="AD" clId="Web-{585768EE-AE8A-43D0-B578-A1516858E62D}" dt="2021-10-19T17:06:18.880" v="504"/>
          <ac:picMkLst>
            <pc:docMk/>
            <pc:sldMk cId="4022363077" sldId="265"/>
            <ac:picMk id="14" creationId="{80155883-6866-459F-AC2F-3BD1C41F2EB0}"/>
          </ac:picMkLst>
        </pc:picChg>
      </pc:sldChg>
      <pc:sldChg chg="addSp modSp new mod ord modTransition setBg">
        <pc:chgData name="Hanna Grobelna" userId="S::hanna.grobelna@zsdebnica.pl::a646fc10-5cd9-4480-8883-4b6ef4a65198" providerId="AD" clId="Web-{585768EE-AE8A-43D0-B578-A1516858E62D}" dt="2021-10-19T16:45:24.288" v="277"/>
        <pc:sldMkLst>
          <pc:docMk/>
          <pc:sldMk cId="2287321979" sldId="266"/>
        </pc:sldMkLst>
        <pc:spChg chg="mod">
          <ac:chgData name="Hanna Grobelna" userId="S::hanna.grobelna@zsdebnica.pl::a646fc10-5cd9-4480-8883-4b6ef4a65198" providerId="AD" clId="Web-{585768EE-AE8A-43D0-B578-A1516858E62D}" dt="2021-10-19T16:34:36.460" v="171"/>
          <ac:spMkLst>
            <pc:docMk/>
            <pc:sldMk cId="2287321979" sldId="266"/>
            <ac:spMk id="2" creationId="{4C6E6AE0-B756-4654-BB34-9669EDF94023}"/>
          </ac:spMkLst>
        </pc:spChg>
        <pc:spChg chg="mod ord">
          <ac:chgData name="Hanna Grobelna" userId="S::hanna.grobelna@zsdebnica.pl::a646fc10-5cd9-4480-8883-4b6ef4a65198" providerId="AD" clId="Web-{585768EE-AE8A-43D0-B578-A1516858E62D}" dt="2021-10-19T16:34:36.460" v="171"/>
          <ac:spMkLst>
            <pc:docMk/>
            <pc:sldMk cId="2287321979" sldId="266"/>
            <ac:spMk id="3" creationId="{873140CD-1ECA-49A8-8B65-ADF3604ED9C7}"/>
          </ac:spMkLst>
        </pc:spChg>
        <pc:picChg chg="add mod">
          <ac:chgData name="Hanna Grobelna" userId="S::hanna.grobelna@zsdebnica.pl::a646fc10-5cd9-4480-8883-4b6ef4a65198" providerId="AD" clId="Web-{585768EE-AE8A-43D0-B578-A1516858E62D}" dt="2021-10-19T16:34:36.460" v="171"/>
          <ac:picMkLst>
            <pc:docMk/>
            <pc:sldMk cId="2287321979" sldId="266"/>
            <ac:picMk id="4" creationId="{23FF0AE6-B889-43DC-8E1E-DF88F07CC228}"/>
          </ac:picMkLst>
        </pc:picChg>
      </pc:sldChg>
      <pc:sldChg chg="addSp delSp modSp new mod ord modTransition setBg">
        <pc:chgData name="Hanna Grobelna" userId="S::hanna.grobelna@zsdebnica.pl::a646fc10-5cd9-4480-8883-4b6ef4a65198" providerId="AD" clId="Web-{585768EE-AE8A-43D0-B578-A1516858E62D}" dt="2021-10-19T16:45:07.553" v="276"/>
        <pc:sldMkLst>
          <pc:docMk/>
          <pc:sldMk cId="3287831441" sldId="267"/>
        </pc:sldMkLst>
        <pc:spChg chg="mod ord">
          <ac:chgData name="Hanna Grobelna" userId="S::hanna.grobelna@zsdebnica.pl::a646fc10-5cd9-4480-8883-4b6ef4a65198" providerId="AD" clId="Web-{585768EE-AE8A-43D0-B578-A1516858E62D}" dt="2021-10-19T16:43:49.911" v="206"/>
          <ac:spMkLst>
            <pc:docMk/>
            <pc:sldMk cId="3287831441" sldId="267"/>
            <ac:spMk id="2" creationId="{BBADCEE9-08BC-459C-9EE5-F7103D2888D9}"/>
          </ac:spMkLst>
        </pc:spChg>
        <pc:spChg chg="del">
          <ac:chgData name="Hanna Grobelna" userId="S::hanna.grobelna@zsdebnica.pl::a646fc10-5cd9-4480-8883-4b6ef4a65198" providerId="AD" clId="Web-{585768EE-AE8A-43D0-B578-A1516858E62D}" dt="2021-10-19T16:40:37.609" v="201"/>
          <ac:spMkLst>
            <pc:docMk/>
            <pc:sldMk cId="3287831441" sldId="267"/>
            <ac:spMk id="3" creationId="{CCC83CC9-C214-4131-8011-9E0D65BEBDB6}"/>
          </ac:spMkLst>
        </pc:spChg>
        <pc:spChg chg="add del mod">
          <ac:chgData name="Hanna Grobelna" userId="S::hanna.grobelna@zsdebnica.pl::a646fc10-5cd9-4480-8883-4b6ef4a65198" providerId="AD" clId="Web-{585768EE-AE8A-43D0-B578-A1516858E62D}" dt="2021-10-19T16:43:32.770" v="203"/>
          <ac:spMkLst>
            <pc:docMk/>
            <pc:sldMk cId="3287831441" sldId="267"/>
            <ac:spMk id="6" creationId="{8D3D0A31-206A-4F9F-8D50-5DE278642A99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6:43:49.911" v="206"/>
          <ac:spMkLst>
            <pc:docMk/>
            <pc:sldMk cId="3287831441" sldId="267"/>
            <ac:spMk id="9" creationId="{989683EB-D202-4B4D-B1BD-8BA6965FBEF5}"/>
          </ac:spMkLst>
        </pc:spChg>
        <pc:spChg chg="add mod">
          <ac:chgData name="Hanna Grobelna" userId="S::hanna.grobelna@zsdebnica.pl::a646fc10-5cd9-4480-8883-4b6ef4a65198" providerId="AD" clId="Web-{585768EE-AE8A-43D0-B578-A1516858E62D}" dt="2021-10-19T16:44:41.771" v="275" actId="20577"/>
          <ac:spMkLst>
            <pc:docMk/>
            <pc:sldMk cId="3287831441" sldId="267"/>
            <ac:spMk id="11" creationId="{54FC4DB3-71C8-4497-9FD8-24AC48CB5851}"/>
          </ac:spMkLst>
        </pc:spChg>
        <pc:spChg chg="add del">
          <ac:chgData name="Hanna Grobelna" userId="S::hanna.grobelna@zsdebnica.pl::a646fc10-5cd9-4480-8883-4b6ef4a65198" providerId="AD" clId="Web-{585768EE-AE8A-43D0-B578-A1516858E62D}" dt="2021-10-19T16:43:49.895" v="205"/>
          <ac:spMkLst>
            <pc:docMk/>
            <pc:sldMk cId="3287831441" sldId="267"/>
            <ac:spMk id="12" creationId="{C75470D1-A9BC-450A-94B8-E09E222C0CFB}"/>
          </ac:spMkLst>
        </pc:spChg>
        <pc:spChg chg="add del">
          <ac:chgData name="Hanna Grobelna" userId="S::hanna.grobelna@zsdebnica.pl::a646fc10-5cd9-4480-8883-4b6ef4a65198" providerId="AD" clId="Web-{585768EE-AE8A-43D0-B578-A1516858E62D}" dt="2021-10-19T16:43:49.895" v="205"/>
          <ac:spMkLst>
            <pc:docMk/>
            <pc:sldMk cId="3287831441" sldId="267"/>
            <ac:spMk id="14" creationId="{06E59230-6241-4F71-8F80-408E4EBA22A0}"/>
          </ac:spMkLst>
        </pc:spChg>
        <pc:spChg chg="add del">
          <ac:chgData name="Hanna Grobelna" userId="S::hanna.grobelna@zsdebnica.pl::a646fc10-5cd9-4480-8883-4b6ef4a65198" providerId="AD" clId="Web-{585768EE-AE8A-43D0-B578-A1516858E62D}" dt="2021-10-19T16:43:49.895" v="205"/>
          <ac:spMkLst>
            <pc:docMk/>
            <pc:sldMk cId="3287831441" sldId="267"/>
            <ac:spMk id="16" creationId="{E1A01B88-BE75-48CC-A6A5-AD51DC9EC35B}"/>
          </ac:spMkLst>
        </pc:spChg>
        <pc:picChg chg="add del mod ord">
          <ac:chgData name="Hanna Grobelna" userId="S::hanna.grobelna@zsdebnica.pl::a646fc10-5cd9-4480-8883-4b6ef4a65198" providerId="AD" clId="Web-{585768EE-AE8A-43D0-B578-A1516858E62D}" dt="2021-10-19T16:40:46.625" v="202"/>
          <ac:picMkLst>
            <pc:docMk/>
            <pc:sldMk cId="3287831441" sldId="267"/>
            <ac:picMk id="4" creationId="{BB3E31BB-A3E6-47E7-8766-6E278C3D2828}"/>
          </ac:picMkLst>
        </pc:picChg>
        <pc:picChg chg="add mod ord">
          <ac:chgData name="Hanna Grobelna" userId="S::hanna.grobelna@zsdebnica.pl::a646fc10-5cd9-4480-8883-4b6ef4a65198" providerId="AD" clId="Web-{585768EE-AE8A-43D0-B578-A1516858E62D}" dt="2021-10-19T16:43:49.911" v="206"/>
          <ac:picMkLst>
            <pc:docMk/>
            <pc:sldMk cId="3287831441" sldId="267"/>
            <ac:picMk id="7" creationId="{5BAD5794-D5D3-4E7F-B05E-BA8C3D763F61}"/>
          </ac:picMkLst>
        </pc:picChg>
      </pc:sldChg>
      <pc:sldChg chg="addSp modSp new mod ord modTransition setBg addAnim modAnim">
        <pc:chgData name="Hanna Grobelna" userId="S::hanna.grobelna@zsdebnica.pl::a646fc10-5cd9-4480-8883-4b6ef4a65198" providerId="AD" clId="Web-{585768EE-AE8A-43D0-B578-A1516858E62D}" dt="2021-10-19T17:03:42.048" v="497"/>
        <pc:sldMkLst>
          <pc:docMk/>
          <pc:sldMk cId="3090419233" sldId="268"/>
        </pc:sldMkLst>
        <pc:spChg chg="mod">
          <ac:chgData name="Hanna Grobelna" userId="S::hanna.grobelna@zsdebnica.pl::a646fc10-5cd9-4480-8883-4b6ef4a65198" providerId="AD" clId="Web-{585768EE-AE8A-43D0-B578-A1516858E62D}" dt="2021-10-19T17:03:19.719" v="494"/>
          <ac:spMkLst>
            <pc:docMk/>
            <pc:sldMk cId="3090419233" sldId="268"/>
            <ac:spMk id="2" creationId="{697B6427-9EE3-4DBC-BDA6-6D6E9645D7D9}"/>
          </ac:spMkLst>
        </pc:spChg>
        <pc:spChg chg="mod">
          <ac:chgData name="Hanna Grobelna" userId="S::hanna.grobelna@zsdebnica.pl::a646fc10-5cd9-4480-8883-4b6ef4a65198" providerId="AD" clId="Web-{585768EE-AE8A-43D0-B578-A1516858E62D}" dt="2021-10-19T17:03:19.719" v="494"/>
          <ac:spMkLst>
            <pc:docMk/>
            <pc:sldMk cId="3090419233" sldId="268"/>
            <ac:spMk id="3" creationId="{CF828D18-B22A-4D66-B69F-00AF12D09607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7:03:19.719" v="494"/>
          <ac:spMkLst>
            <pc:docMk/>
            <pc:sldMk cId="3090419233" sldId="268"/>
            <ac:spMk id="8" creationId="{33801627-6861-4EA9-BE98-E0CE33A894D9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7:03:19.719" v="494"/>
          <ac:spMkLst>
            <pc:docMk/>
            <pc:sldMk cId="3090419233" sldId="268"/>
            <ac:spMk id="10" creationId="{93C1483F-490E-4C8A-8765-1F8AF0C67D5F}"/>
          </ac:spMkLst>
        </pc:spChg>
        <pc:spChg chg="add">
          <ac:chgData name="Hanna Grobelna" userId="S::hanna.grobelna@zsdebnica.pl::a646fc10-5cd9-4480-8883-4b6ef4a65198" providerId="AD" clId="Web-{585768EE-AE8A-43D0-B578-A1516858E62D}" dt="2021-10-19T17:03:19.719" v="494"/>
          <ac:spMkLst>
            <pc:docMk/>
            <pc:sldMk cId="3090419233" sldId="268"/>
            <ac:spMk id="12" creationId="{0249BF42-D05C-4553-9417-7B8695759291}"/>
          </ac:spMkLst>
        </pc:spChg>
      </pc:sldChg>
    </pc:docChg>
  </pc:docChgLst>
  <pc:docChgLst>
    <pc:chgData name="Hanna Grobelna" userId="S::hanna.grobelna@zsdebnica.pl::a646fc10-5cd9-4480-8883-4b6ef4a65198" providerId="AD" clId="Web-{FC24B0E2-5E71-4E47-AF6E-A2A16A6DABE1}"/>
    <pc:docChg chg="modSld">
      <pc:chgData name="Hanna Grobelna" userId="S::hanna.grobelna@zsdebnica.pl::a646fc10-5cd9-4480-8883-4b6ef4a65198" providerId="AD" clId="Web-{FC24B0E2-5E71-4E47-AF6E-A2A16A6DABE1}" dt="2021-10-19T17:15:03.244" v="16"/>
      <pc:docMkLst>
        <pc:docMk/>
      </pc:docMkLst>
      <pc:sldChg chg="addSp delSp modSp">
        <pc:chgData name="Hanna Grobelna" userId="S::hanna.grobelna@zsdebnica.pl::a646fc10-5cd9-4480-8883-4b6ef4a65198" providerId="AD" clId="Web-{FC24B0E2-5E71-4E47-AF6E-A2A16A6DABE1}" dt="2021-10-19T17:15:03.244" v="16"/>
        <pc:sldMkLst>
          <pc:docMk/>
          <pc:sldMk cId="2287321979" sldId="266"/>
        </pc:sldMkLst>
        <pc:spChg chg="mod">
          <ac:chgData name="Hanna Grobelna" userId="S::hanna.grobelna@zsdebnica.pl::a646fc10-5cd9-4480-8883-4b6ef4a65198" providerId="AD" clId="Web-{FC24B0E2-5E71-4E47-AF6E-A2A16A6DABE1}" dt="2021-10-19T17:15:03.244" v="16"/>
          <ac:spMkLst>
            <pc:docMk/>
            <pc:sldMk cId="2287321979" sldId="266"/>
            <ac:spMk id="2" creationId="{4C6E6AE0-B756-4654-BB34-9669EDF94023}"/>
          </ac:spMkLst>
        </pc:spChg>
        <pc:spChg chg="mod ord">
          <ac:chgData name="Hanna Grobelna" userId="S::hanna.grobelna@zsdebnica.pl::a646fc10-5cd9-4480-8883-4b6ef4a65198" providerId="AD" clId="Web-{FC24B0E2-5E71-4E47-AF6E-A2A16A6DABE1}" dt="2021-10-19T17:15:03.244" v="16"/>
          <ac:spMkLst>
            <pc:docMk/>
            <pc:sldMk cId="2287321979" sldId="266"/>
            <ac:spMk id="3" creationId="{873140CD-1ECA-49A8-8B65-ADF3604ED9C7}"/>
          </ac:spMkLst>
        </pc:spChg>
        <pc:picChg chg="del">
          <ac:chgData name="Hanna Grobelna" userId="S::hanna.grobelna@zsdebnica.pl::a646fc10-5cd9-4480-8883-4b6ef4a65198" providerId="AD" clId="Web-{FC24B0E2-5E71-4E47-AF6E-A2A16A6DABE1}" dt="2021-10-19T17:14:10.993" v="4"/>
          <ac:picMkLst>
            <pc:docMk/>
            <pc:sldMk cId="2287321979" sldId="266"/>
            <ac:picMk id="4" creationId="{23FF0AE6-B889-43DC-8E1E-DF88F07CC228}"/>
          </ac:picMkLst>
        </pc:picChg>
        <pc:picChg chg="add del mod">
          <ac:chgData name="Hanna Grobelna" userId="S::hanna.grobelna@zsdebnica.pl::a646fc10-5cd9-4480-8883-4b6ef4a65198" providerId="AD" clId="Web-{FC24B0E2-5E71-4E47-AF6E-A2A16A6DABE1}" dt="2021-10-19T17:14:25.587" v="7"/>
          <ac:picMkLst>
            <pc:docMk/>
            <pc:sldMk cId="2287321979" sldId="266"/>
            <ac:picMk id="5" creationId="{E2E4C6FD-6D8D-4C57-A826-BD488BD5A02F}"/>
          </ac:picMkLst>
        </pc:picChg>
        <pc:picChg chg="add mod">
          <ac:chgData name="Hanna Grobelna" userId="S::hanna.grobelna@zsdebnica.pl::a646fc10-5cd9-4480-8883-4b6ef4a65198" providerId="AD" clId="Web-{FC24B0E2-5E71-4E47-AF6E-A2A16A6DABE1}" dt="2021-10-19T17:15:03.244" v="16"/>
          <ac:picMkLst>
            <pc:docMk/>
            <pc:sldMk cId="2287321979" sldId="266"/>
            <ac:picMk id="6" creationId="{90F261B4-9A37-468D-81B4-B512374253DF}"/>
          </ac:picMkLst>
        </pc:picChg>
      </pc:sldChg>
      <pc:sldChg chg="addSp delSp modSp">
        <pc:chgData name="Hanna Grobelna" userId="S::hanna.grobelna@zsdebnica.pl::a646fc10-5cd9-4480-8883-4b6ef4a65198" providerId="AD" clId="Web-{FC24B0E2-5E71-4E47-AF6E-A2A16A6DABE1}" dt="2021-10-19T17:13:51.664" v="3"/>
        <pc:sldMkLst>
          <pc:docMk/>
          <pc:sldMk cId="3090419233" sldId="268"/>
        </pc:sldMkLst>
        <pc:picChg chg="add del mod">
          <ac:chgData name="Hanna Grobelna" userId="S::hanna.grobelna@zsdebnica.pl::a646fc10-5cd9-4480-8883-4b6ef4a65198" providerId="AD" clId="Web-{FC24B0E2-5E71-4E47-AF6E-A2A16A6DABE1}" dt="2021-10-19T17:13:51.664" v="3"/>
          <ac:picMkLst>
            <pc:docMk/>
            <pc:sldMk cId="3090419233" sldId="268"/>
            <ac:picMk id="4" creationId="{763E174B-5385-4CBB-B635-5E5B6B33332A}"/>
          </ac:picMkLst>
        </pc:picChg>
      </pc:sldChg>
    </pc:docChg>
  </pc:docChgLst>
  <pc:docChgLst>
    <pc:chgData name="Hanna Grobelna" userId="S::hanna.grobelna@zsdebnica.pl::a646fc10-5cd9-4480-8883-4b6ef4a65198" providerId="AD" clId="Web-{F87C059D-061F-4D60-BE95-995D110FAA0E}"/>
    <pc:docChg chg="addSld delSld modSld addMainMaster delMainMaster">
      <pc:chgData name="Hanna Grobelna" userId="S::hanna.grobelna@zsdebnica.pl::a646fc10-5cd9-4480-8883-4b6ef4a65198" providerId="AD" clId="Web-{F87C059D-061F-4D60-BE95-995D110FAA0E}" dt="2021-10-12T15:40:06.942" v="649"/>
      <pc:docMkLst>
        <pc:docMk/>
      </pc:docMkLst>
      <pc:sldChg chg="addSp delSp modSp mod modTransition setBg modClrScheme addAnim setClrOvrMap delDesignElem chgLayout">
        <pc:chgData name="Hanna Grobelna" userId="S::hanna.grobelna@zsdebnica.pl::a646fc10-5cd9-4480-8883-4b6ef4a65198" providerId="AD" clId="Web-{F87C059D-061F-4D60-BE95-995D110FAA0E}" dt="2021-10-12T14:48:07.163" v="235"/>
        <pc:sldMkLst>
          <pc:docMk/>
          <pc:sldMk cId="128632686" sldId="256"/>
        </pc:sldMkLst>
        <pc:spChg chg="mod ord">
          <ac:chgData name="Hanna Grobelna" userId="S::hanna.grobelna@zsdebnica.pl::a646fc10-5cd9-4480-8883-4b6ef4a65198" providerId="AD" clId="Web-{F87C059D-061F-4D60-BE95-995D110FAA0E}" dt="2021-10-12T14:40:11.979" v="89"/>
          <ac:spMkLst>
            <pc:docMk/>
            <pc:sldMk cId="128632686" sldId="256"/>
            <ac:spMk id="2" creationId="{00000000-0000-0000-0000-000000000000}"/>
          </ac:spMkLst>
        </pc:spChg>
        <pc:spChg chg="mod ord">
          <ac:chgData name="Hanna Grobelna" userId="S::hanna.grobelna@zsdebnica.pl::a646fc10-5cd9-4480-8883-4b6ef4a65198" providerId="AD" clId="Web-{F87C059D-061F-4D60-BE95-995D110FAA0E}" dt="2021-10-12T14:40:11.979" v="89"/>
          <ac:spMkLst>
            <pc:docMk/>
            <pc:sldMk cId="128632686" sldId="256"/>
            <ac:spMk id="3" creationId="{00000000-0000-0000-0000-000000000000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31:50.856" v="21"/>
          <ac:spMkLst>
            <pc:docMk/>
            <pc:sldMk cId="128632686" sldId="256"/>
            <ac:spMk id="8" creationId="{6DA65B90-7B06-4499-91BA-CDDD36132481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30:54.368" v="1"/>
          <ac:spMkLst>
            <pc:docMk/>
            <pc:sldMk cId="128632686" sldId="256"/>
            <ac:spMk id="9" creationId="{82950D9A-4705-4314-961A-4F88B2CE412D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31:50.856" v="21"/>
          <ac:spMkLst>
            <pc:docMk/>
            <pc:sldMk cId="128632686" sldId="256"/>
            <ac:spMk id="10" creationId="{9502469D-C562-48E3-ABA2-3CFA55C52684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0:11.979" v="89"/>
          <ac:spMkLst>
            <pc:docMk/>
            <pc:sldMk cId="128632686" sldId="256"/>
            <ac:spMk id="20" creationId="{8A95209C-5275-4E15-8EA7-7F42980ABF2D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32:55.500" v="45"/>
          <ac:spMkLst>
            <pc:docMk/>
            <pc:sldMk cId="128632686" sldId="256"/>
            <ac:spMk id="21" creationId="{733E0473-C315-42D8-A82A-A2FE49DC67DA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0:11.979" v="89"/>
          <ac:spMkLst>
            <pc:docMk/>
            <pc:sldMk cId="128632686" sldId="256"/>
            <ac:spMk id="22" creationId="{DEF0EFD6-A3C2-4C94-A80A-BA9709D99013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32:55.500" v="45"/>
          <ac:spMkLst>
            <pc:docMk/>
            <pc:sldMk cId="128632686" sldId="256"/>
            <ac:spMk id="23" creationId="{AD23A251-68F2-43E5-812B-4BBAE1AF535E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0:11.979" v="89"/>
          <ac:spMkLst>
            <pc:docMk/>
            <pc:sldMk cId="128632686" sldId="256"/>
            <ac:spMk id="27" creationId="{4F2ED431-E304-4FF0-9F4E-032783C9D612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38:59.944" v="80"/>
          <ac:spMkLst>
            <pc:docMk/>
            <pc:sldMk cId="128632686" sldId="256"/>
            <ac:spMk id="38" creationId="{657F69E0-C4B0-4BEC-A689-4F8D877F05D4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38:59.944" v="80"/>
          <ac:spMkLst>
            <pc:docMk/>
            <pc:sldMk cId="128632686" sldId="256"/>
            <ac:spMk id="40" creationId="{9F6380B4-6A1C-481E-8408-B4E6C75B9B81}"/>
          </ac:spMkLst>
        </pc:spChg>
        <pc:grpChg chg="add del">
          <ac:chgData name="Hanna Grobelna" userId="S::hanna.grobelna@zsdebnica.pl::a646fc10-5cd9-4480-8883-4b6ef4a65198" providerId="AD" clId="Web-{F87C059D-061F-4D60-BE95-995D110FAA0E}" dt="2021-10-12T14:32:55.500" v="45"/>
          <ac:grpSpMkLst>
            <pc:docMk/>
            <pc:sldMk cId="128632686" sldId="256"/>
            <ac:grpSpMk id="25" creationId="{0350AF23-2606-421F-AB7B-23D9B48F3E9B}"/>
          </ac:grpSpMkLst>
        </pc:grpChg>
        <pc:picChg chg="add del">
          <ac:chgData name="Hanna Grobelna" userId="S::hanna.grobelna@zsdebnica.pl::a646fc10-5cd9-4480-8883-4b6ef4a65198" providerId="AD" clId="Web-{F87C059D-061F-4D60-BE95-995D110FAA0E}" dt="2021-10-12T14:30:54.368" v="1"/>
          <ac:picMkLst>
            <pc:docMk/>
            <pc:sldMk cId="128632686" sldId="256"/>
            <ac:picMk id="4" creationId="{0FB93283-8CF5-40F5-8479-84977410A1B4}"/>
          </ac:picMkLst>
        </pc:picChg>
        <pc:picChg chg="add mod">
          <ac:chgData name="Hanna Grobelna" userId="S::hanna.grobelna@zsdebnica.pl::a646fc10-5cd9-4480-8883-4b6ef4a65198" providerId="AD" clId="Web-{F87C059D-061F-4D60-BE95-995D110FAA0E}" dt="2021-10-12T14:39:47.071" v="88"/>
          <ac:picMkLst>
            <pc:docMk/>
            <pc:sldMk cId="128632686" sldId="256"/>
            <ac:picMk id="18" creationId="{875CD661-0340-4A53-847B-B06C4FEB2D77}"/>
          </ac:picMkLst>
        </pc:picChg>
        <pc:cxnChg chg="add del">
          <ac:chgData name="Hanna Grobelna" userId="S::hanna.grobelna@zsdebnica.pl::a646fc10-5cd9-4480-8883-4b6ef4a65198" providerId="AD" clId="Web-{F87C059D-061F-4D60-BE95-995D110FAA0E}" dt="2021-10-12T14:30:54.368" v="1"/>
          <ac:cxnSpMkLst>
            <pc:docMk/>
            <pc:sldMk cId="128632686" sldId="256"/>
            <ac:cxnSpMk id="11" creationId="{13AC671C-E66F-43C5-A66A-C477339DD232}"/>
          </ac:cxnSpMkLst>
        </pc:cxnChg>
        <pc:cxnChg chg="add del">
          <ac:chgData name="Hanna Grobelna" userId="S::hanna.grobelna@zsdebnica.pl::a646fc10-5cd9-4480-8883-4b6ef4a65198" providerId="AD" clId="Web-{F87C059D-061F-4D60-BE95-995D110FAA0E}" dt="2021-10-12T14:31:50.856" v="21"/>
          <ac:cxnSpMkLst>
            <pc:docMk/>
            <pc:sldMk cId="128632686" sldId="256"/>
            <ac:cxnSpMk id="12" creationId="{4D594499-F983-4364-8ABC-5BCDC2E906BF}"/>
          </ac:cxnSpMkLst>
        </pc:cxnChg>
        <pc:cxnChg chg="add del">
          <ac:chgData name="Hanna Grobelna" userId="S::hanna.grobelna@zsdebnica.pl::a646fc10-5cd9-4480-8883-4b6ef4a65198" providerId="AD" clId="Web-{F87C059D-061F-4D60-BE95-995D110FAA0E}" dt="2021-10-12T14:30:54.368" v="1"/>
          <ac:cxnSpMkLst>
            <pc:docMk/>
            <pc:sldMk cId="128632686" sldId="256"/>
            <ac:cxnSpMk id="13" creationId="{EEE10AC2-20ED-4628-9A8E-14F8437B55CB}"/>
          </ac:cxnSpMkLst>
        </pc:cxnChg>
        <pc:cxnChg chg="add del">
          <ac:chgData name="Hanna Grobelna" userId="S::hanna.grobelna@zsdebnica.pl::a646fc10-5cd9-4480-8883-4b6ef4a65198" providerId="AD" clId="Web-{F87C059D-061F-4D60-BE95-995D110FAA0E}" dt="2021-10-12T14:31:50.856" v="21"/>
          <ac:cxnSpMkLst>
            <pc:docMk/>
            <pc:sldMk cId="128632686" sldId="256"/>
            <ac:cxnSpMk id="14" creationId="{6D4C177C-581F-4CC8-A686-0B6D25DC6A70}"/>
          </ac:cxnSpMkLst>
        </pc:cxnChg>
        <pc:cxnChg chg="add del">
          <ac:chgData name="Hanna Grobelna" userId="S::hanna.grobelna@zsdebnica.pl::a646fc10-5cd9-4480-8883-4b6ef4a65198" providerId="AD" clId="Web-{F87C059D-061F-4D60-BE95-995D110FAA0E}" dt="2021-10-12T14:31:50.856" v="21"/>
          <ac:cxnSpMkLst>
            <pc:docMk/>
            <pc:sldMk cId="128632686" sldId="256"/>
            <ac:cxnSpMk id="16" creationId="{A511E365-43E9-4D58-814D-18252F86A1DE}"/>
          </ac:cxnSpMkLst>
        </pc:cxnChg>
      </pc:sldChg>
      <pc:sldChg chg="addSp delSp modSp new mod modTransition setBg modClrScheme addAnim delAnim setClrOvrMap chgLayout">
        <pc:chgData name="Hanna Grobelna" userId="S::hanna.grobelna@zsdebnica.pl::a646fc10-5cd9-4480-8883-4b6ef4a65198" providerId="AD" clId="Web-{F87C059D-061F-4D60-BE95-995D110FAA0E}" dt="2021-10-12T15:29:04.982" v="620" actId="14100"/>
        <pc:sldMkLst>
          <pc:docMk/>
          <pc:sldMk cId="4085611240" sldId="257"/>
        </pc:sldMkLst>
        <pc:spChg chg="mod ord">
          <ac:chgData name="Hanna Grobelna" userId="S::hanna.grobelna@zsdebnica.pl::a646fc10-5cd9-4480-8883-4b6ef4a65198" providerId="AD" clId="Web-{F87C059D-061F-4D60-BE95-995D110FAA0E}" dt="2021-10-12T14:47:48.100" v="233"/>
          <ac:spMkLst>
            <pc:docMk/>
            <pc:sldMk cId="4085611240" sldId="257"/>
            <ac:spMk id="2" creationId="{7221275D-415B-4AC3-B080-04D524FE6BD4}"/>
          </ac:spMkLst>
        </pc:spChg>
        <pc:spChg chg="add del mod ord">
          <ac:chgData name="Hanna Grobelna" userId="S::hanna.grobelna@zsdebnica.pl::a646fc10-5cd9-4480-8883-4b6ef4a65198" providerId="AD" clId="Web-{F87C059D-061F-4D60-BE95-995D110FAA0E}" dt="2021-10-12T14:50:25.062" v="266" actId="20577"/>
          <ac:spMkLst>
            <pc:docMk/>
            <pc:sldMk cId="4085611240" sldId="257"/>
            <ac:spMk id="3" creationId="{ADCFED90-B323-4848-A098-57200F3AA63A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08.470" v="123"/>
          <ac:spMkLst>
            <pc:docMk/>
            <pc:sldMk cId="4085611240" sldId="257"/>
            <ac:spMk id="6" creationId="{C75470D1-A9BC-450A-94B8-E09E222C0CFB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7:48.115" v="234"/>
          <ac:spMkLst>
            <pc:docMk/>
            <pc:sldMk cId="4085611240" sldId="257"/>
            <ac:spMk id="8" creationId="{60C2BF78-EE5B-49C7-ADD9-58CDBD13E3AA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1:22.311" v="119"/>
          <ac:spMkLst>
            <pc:docMk/>
            <pc:sldMk cId="4085611240" sldId="257"/>
            <ac:spMk id="9" creationId="{F1ACBE00-0221-433D-8EA5-D9D7B45F35BE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7:45.224" v="231"/>
          <ac:spMkLst>
            <pc:docMk/>
            <pc:sldMk cId="4085611240" sldId="257"/>
            <ac:spMk id="10" creationId="{60C2BF78-EE5B-49C7-ADD9-58CDBD13E3AA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08.470" v="123"/>
          <ac:spMkLst>
            <pc:docMk/>
            <pc:sldMk cId="4085611240" sldId="257"/>
            <ac:spMk id="11" creationId="{104AB08B-4152-4C18-8FEE-0F5AA29E0E93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7:48.100" v="233"/>
          <ac:spMkLst>
            <pc:docMk/>
            <pc:sldMk cId="4085611240" sldId="257"/>
            <ac:spMk id="12" creationId="{50CF6C96-4596-4D83-A9F9-A3AB22AB4D89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08.470" v="123"/>
          <ac:spMkLst>
            <pc:docMk/>
            <pc:sldMk cId="4085611240" sldId="257"/>
            <ac:spMk id="13" creationId="{DB8D455C-225C-40D3-AAFE-9E6119A355A4}"/>
          </ac:spMkLst>
        </pc:spChg>
        <pc:spChg chg="add">
          <ac:chgData name="Hanna Grobelna" userId="S::hanna.grobelna@zsdebnica.pl::a646fc10-5cd9-4480-8883-4b6ef4a65198" providerId="AD" clId="Web-{F87C059D-061F-4D60-BE95-995D110FAA0E}" dt="2021-10-12T14:47:48.115" v="234"/>
          <ac:spMkLst>
            <pc:docMk/>
            <pc:sldMk cId="4085611240" sldId="257"/>
            <ac:spMk id="14" creationId="{60C2BF78-EE5B-49C7-ADD9-58CDBD13E3AA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08.470" v="123"/>
          <ac:spMkLst>
            <pc:docMk/>
            <pc:sldMk cId="4085611240" sldId="257"/>
            <ac:spMk id="15" creationId="{BC6F625B-9480-40A9-A9FD-C7236C488D89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08.470" v="123"/>
          <ac:spMkLst>
            <pc:docMk/>
            <pc:sldMk cId="4085611240" sldId="257"/>
            <ac:spMk id="17" creationId="{111BB1F9-1853-4BBA-886D-9615F0F598BC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19.908" v="126"/>
          <ac:spMkLst>
            <pc:docMk/>
            <pc:sldMk cId="4085611240" sldId="257"/>
            <ac:spMk id="22" creationId="{D2781DDF-FAC9-41BA-A2E2-B4F31ED7333B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19.908" v="126"/>
          <ac:spMkLst>
            <pc:docMk/>
            <pc:sldMk cId="4085611240" sldId="257"/>
            <ac:spMk id="24" creationId="{3F5048DB-6573-4B6C-89C7-F239A21CDFE4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40.378" v="136"/>
          <ac:spMkLst>
            <pc:docMk/>
            <pc:sldMk cId="4085611240" sldId="257"/>
            <ac:spMk id="29" creationId="{C75470D1-A9BC-450A-94B8-E09E222C0CFB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40.378" v="136"/>
          <ac:spMkLst>
            <pc:docMk/>
            <pc:sldMk cId="4085611240" sldId="257"/>
            <ac:spMk id="31" creationId="{64F97EC1-3569-4A79-9DB8-CC79407DFFE2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2:40.378" v="136"/>
          <ac:spMkLst>
            <pc:docMk/>
            <pc:sldMk cId="4085611240" sldId="257"/>
            <ac:spMk id="33" creationId="{13E08444-43C3-4332-B02D-F2DBC8C1DBD5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5:30.341" v="213"/>
          <ac:spMkLst>
            <pc:docMk/>
            <pc:sldMk cId="4085611240" sldId="257"/>
            <ac:spMk id="40" creationId="{F1ACBE00-0221-433D-8EA5-D9D7B45F35BE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5:30.341" v="212"/>
          <ac:spMkLst>
            <pc:docMk/>
            <pc:sldMk cId="4085611240" sldId="257"/>
            <ac:spMk id="45" creationId="{F1ACBE00-0221-433D-8EA5-D9D7B45F35BE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4:45:30.341" v="212"/>
          <ac:spMkLst>
            <pc:docMk/>
            <pc:sldMk cId="4085611240" sldId="257"/>
            <ac:spMk id="47" creationId="{EFB0C39A-F8CA-4A79-AFFC-E9780FB1991A}"/>
          </ac:spMkLst>
        </pc:spChg>
        <pc:picChg chg="add mod ord">
          <ac:chgData name="Hanna Grobelna" userId="S::hanna.grobelna@zsdebnica.pl::a646fc10-5cd9-4480-8883-4b6ef4a65198" providerId="AD" clId="Web-{F87C059D-061F-4D60-BE95-995D110FAA0E}" dt="2021-10-12T15:29:04.982" v="620" actId="14100"/>
          <ac:picMkLst>
            <pc:docMk/>
            <pc:sldMk cId="4085611240" sldId="257"/>
            <ac:picMk id="4" creationId="{FA8FBCF0-BE98-4116-B3CB-C99F3AF09E14}"/>
          </ac:picMkLst>
        </pc:picChg>
        <pc:picChg chg="add del">
          <ac:chgData name="Hanna Grobelna" userId="S::hanna.grobelna@zsdebnica.pl::a646fc10-5cd9-4480-8883-4b6ef4a65198" providerId="AD" clId="Web-{F87C059D-061F-4D60-BE95-995D110FAA0E}" dt="2021-10-12T14:41:22.311" v="119"/>
          <ac:picMkLst>
            <pc:docMk/>
            <pc:sldMk cId="4085611240" sldId="257"/>
            <ac:picMk id="5" creationId="{5B713CD5-B00F-47B9-BC8B-A7E2B58C3693}"/>
          </ac:picMkLst>
        </pc:picChg>
        <pc:picChg chg="add del mod ord">
          <ac:chgData name="Hanna Grobelna" userId="S::hanna.grobelna@zsdebnica.pl::a646fc10-5cd9-4480-8883-4b6ef4a65198" providerId="AD" clId="Web-{F87C059D-061F-4D60-BE95-995D110FAA0E}" dt="2021-10-12T14:42:15.596" v="124"/>
          <ac:picMkLst>
            <pc:docMk/>
            <pc:sldMk cId="4085611240" sldId="257"/>
            <ac:picMk id="7" creationId="{45F77A9B-4240-4F48-8427-1DA37E684554}"/>
          </ac:picMkLst>
        </pc:picChg>
        <pc:cxnChg chg="add del">
          <ac:chgData name="Hanna Grobelna" userId="S::hanna.grobelna@zsdebnica.pl::a646fc10-5cd9-4480-8883-4b6ef4a65198" providerId="AD" clId="Web-{F87C059D-061F-4D60-BE95-995D110FAA0E}" dt="2021-10-12T14:42:40.378" v="136"/>
          <ac:cxnSpMkLst>
            <pc:docMk/>
            <pc:sldMk cId="4085611240" sldId="257"/>
            <ac:cxnSpMk id="35" creationId="{4D848F31-B9E9-4B45-86EB-66A7D70D487A}"/>
          </ac:cxnSpMkLst>
        </pc:cxnChg>
      </pc:sldChg>
      <pc:sldChg chg="addSp delSp modSp new mod modTransition setBg">
        <pc:chgData name="Hanna Grobelna" userId="S::hanna.grobelna@zsdebnica.pl::a646fc10-5cd9-4480-8883-4b6ef4a65198" providerId="AD" clId="Web-{F87C059D-061F-4D60-BE95-995D110FAA0E}" dt="2021-10-12T14:55:04.672" v="286"/>
        <pc:sldMkLst>
          <pc:docMk/>
          <pc:sldMk cId="4032210237" sldId="258"/>
        </pc:sldMkLst>
        <pc:spChg chg="mod ord">
          <ac:chgData name="Hanna Grobelna" userId="S::hanna.grobelna@zsdebnica.pl::a646fc10-5cd9-4480-8883-4b6ef4a65198" providerId="AD" clId="Web-{F87C059D-061F-4D60-BE95-995D110FAA0E}" dt="2021-10-12T14:54:14.497" v="283"/>
          <ac:spMkLst>
            <pc:docMk/>
            <pc:sldMk cId="4032210237" sldId="258"/>
            <ac:spMk id="2" creationId="{2A890759-3486-4E34-999D-1214EE93A53D}"/>
          </ac:spMkLst>
        </pc:spChg>
        <pc:spChg chg="del">
          <ac:chgData name="Hanna Grobelna" userId="S::hanna.grobelna@zsdebnica.pl::a646fc10-5cd9-4480-8883-4b6ef4a65198" providerId="AD" clId="Web-{F87C059D-061F-4D60-BE95-995D110FAA0E}" dt="2021-10-12T14:53:48.699" v="282"/>
          <ac:spMkLst>
            <pc:docMk/>
            <pc:sldMk cId="4032210237" sldId="258"/>
            <ac:spMk id="3" creationId="{A3FBC93E-11BB-45E6-810A-48E0BD41AFEB}"/>
          </ac:spMkLst>
        </pc:spChg>
        <pc:spChg chg="add mod">
          <ac:chgData name="Hanna Grobelna" userId="S::hanna.grobelna@zsdebnica.pl::a646fc10-5cd9-4480-8883-4b6ef4a65198" providerId="AD" clId="Web-{F87C059D-061F-4D60-BE95-995D110FAA0E}" dt="2021-10-12T14:54:41.780" v="285" actId="20577"/>
          <ac:spMkLst>
            <pc:docMk/>
            <pc:sldMk cId="4032210237" sldId="258"/>
            <ac:spMk id="8" creationId="{C345B91E-035C-4354-B138-CD8AE578E47A}"/>
          </ac:spMkLst>
        </pc:spChg>
        <pc:spChg chg="add">
          <ac:chgData name="Hanna Grobelna" userId="S::hanna.grobelna@zsdebnica.pl::a646fc10-5cd9-4480-8883-4b6ef4a65198" providerId="AD" clId="Web-{F87C059D-061F-4D60-BE95-995D110FAA0E}" dt="2021-10-12T14:54:14.497" v="283"/>
          <ac:spMkLst>
            <pc:docMk/>
            <pc:sldMk cId="4032210237" sldId="258"/>
            <ac:spMk id="11" creationId="{989683EB-D202-4B4D-B1BD-8BA6965FBEF5}"/>
          </ac:spMkLst>
        </pc:spChg>
        <pc:picChg chg="add mod ord">
          <ac:chgData name="Hanna Grobelna" userId="S::hanna.grobelna@zsdebnica.pl::a646fc10-5cd9-4480-8883-4b6ef4a65198" providerId="AD" clId="Web-{F87C059D-061F-4D60-BE95-995D110FAA0E}" dt="2021-10-12T14:54:14.497" v="283"/>
          <ac:picMkLst>
            <pc:docMk/>
            <pc:sldMk cId="4032210237" sldId="258"/>
            <ac:picMk id="4" creationId="{168C2074-B2D1-47BC-997E-5BE3FCA9D10A}"/>
          </ac:picMkLst>
        </pc:picChg>
      </pc:sldChg>
      <pc:sldChg chg="addSp delSp modSp new mod modTransition setBg addAnim">
        <pc:chgData name="Hanna Grobelna" userId="S::hanna.grobelna@zsdebnica.pl::a646fc10-5cd9-4480-8883-4b6ef4a65198" providerId="AD" clId="Web-{F87C059D-061F-4D60-BE95-995D110FAA0E}" dt="2021-10-12T15:28:54.903" v="618" actId="14100"/>
        <pc:sldMkLst>
          <pc:docMk/>
          <pc:sldMk cId="2037210533" sldId="259"/>
        </pc:sldMkLst>
        <pc:spChg chg="mod">
          <ac:chgData name="Hanna Grobelna" userId="S::hanna.grobelna@zsdebnica.pl::a646fc10-5cd9-4480-8883-4b6ef4a65198" providerId="AD" clId="Web-{F87C059D-061F-4D60-BE95-995D110FAA0E}" dt="2021-10-12T15:28:54.903" v="618" actId="14100"/>
          <ac:spMkLst>
            <pc:docMk/>
            <pc:sldMk cId="2037210533" sldId="259"/>
            <ac:spMk id="2" creationId="{B5FD6077-F916-41E6-9D5E-25C000E7560F}"/>
          </ac:spMkLst>
        </pc:spChg>
        <pc:spChg chg="del">
          <ac:chgData name="Hanna Grobelna" userId="S::hanna.grobelna@zsdebnica.pl::a646fc10-5cd9-4480-8883-4b6ef4a65198" providerId="AD" clId="Web-{F87C059D-061F-4D60-BE95-995D110FAA0E}" dt="2021-10-12T15:14:18.196" v="288"/>
          <ac:spMkLst>
            <pc:docMk/>
            <pc:sldMk cId="2037210533" sldId="259"/>
            <ac:spMk id="3" creationId="{FB6964D6-DB71-4F0A-9741-3BD20745435F}"/>
          </ac:spMkLst>
        </pc:spChg>
        <pc:spChg chg="add mod">
          <ac:chgData name="Hanna Grobelna" userId="S::hanna.grobelna@zsdebnica.pl::a646fc10-5cd9-4480-8883-4b6ef4a65198" providerId="AD" clId="Web-{F87C059D-061F-4D60-BE95-995D110FAA0E}" dt="2021-10-12T15:17:38.458" v="410" actId="14100"/>
          <ac:spMkLst>
            <pc:docMk/>
            <pc:sldMk cId="2037210533" sldId="259"/>
            <ac:spMk id="8" creationId="{E6518A33-91E1-47C3-910A-D0E3EAC8ACD6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5:15:56.780" v="351"/>
          <ac:spMkLst>
            <pc:docMk/>
            <pc:sldMk cId="2037210533" sldId="259"/>
            <ac:spMk id="11" creationId="{50CF6C96-4596-4D83-A9F9-A3AB22AB4D89}"/>
          </ac:spMkLst>
        </pc:spChg>
        <pc:spChg chg="add">
          <ac:chgData name="Hanna Grobelna" userId="S::hanna.grobelna@zsdebnica.pl::a646fc10-5cd9-4480-8883-4b6ef4a65198" providerId="AD" clId="Web-{F87C059D-061F-4D60-BE95-995D110FAA0E}" dt="2021-10-12T15:15:56.780" v="351"/>
          <ac:spMkLst>
            <pc:docMk/>
            <pc:sldMk cId="2037210533" sldId="259"/>
            <ac:spMk id="16" creationId="{F1ACBE00-0221-433D-8EA5-D9D7B45F35BE}"/>
          </ac:spMkLst>
        </pc:spChg>
        <pc:picChg chg="add mod ord">
          <ac:chgData name="Hanna Grobelna" userId="S::hanna.grobelna@zsdebnica.pl::a646fc10-5cd9-4480-8883-4b6ef4a65198" providerId="AD" clId="Web-{F87C059D-061F-4D60-BE95-995D110FAA0E}" dt="2021-10-12T15:15:56.780" v="351"/>
          <ac:picMkLst>
            <pc:docMk/>
            <pc:sldMk cId="2037210533" sldId="259"/>
            <ac:picMk id="4" creationId="{93125209-CD17-48DD-9EA2-16E2EFC19BEF}"/>
          </ac:picMkLst>
        </pc:picChg>
      </pc:sldChg>
      <pc:sldChg chg="addSp delSp modSp new mod modTransition setBg">
        <pc:chgData name="Hanna Grobelna" userId="S::hanna.grobelna@zsdebnica.pl::a646fc10-5cd9-4480-8883-4b6ef4a65198" providerId="AD" clId="Web-{F87C059D-061F-4D60-BE95-995D110FAA0E}" dt="2021-10-12T15:35:16.144" v="623"/>
        <pc:sldMkLst>
          <pc:docMk/>
          <pc:sldMk cId="2235841430" sldId="260"/>
        </pc:sldMkLst>
        <pc:spChg chg="mod ord">
          <ac:chgData name="Hanna Grobelna" userId="S::hanna.grobelna@zsdebnica.pl::a646fc10-5cd9-4480-8883-4b6ef4a65198" providerId="AD" clId="Web-{F87C059D-061F-4D60-BE95-995D110FAA0E}" dt="2021-10-12T15:35:16.144" v="623"/>
          <ac:spMkLst>
            <pc:docMk/>
            <pc:sldMk cId="2235841430" sldId="260"/>
            <ac:spMk id="2" creationId="{30561758-360C-4203-89CF-01D1B8279A96}"/>
          </ac:spMkLst>
        </pc:spChg>
        <pc:spChg chg="del">
          <ac:chgData name="Hanna Grobelna" userId="S::hanna.grobelna@zsdebnica.pl::a646fc10-5cd9-4480-8883-4b6ef4a65198" providerId="AD" clId="Web-{F87C059D-061F-4D60-BE95-995D110FAA0E}" dt="2021-10-12T15:24:28.435" v="429"/>
          <ac:spMkLst>
            <pc:docMk/>
            <pc:sldMk cId="2235841430" sldId="260"/>
            <ac:spMk id="3" creationId="{C12661AF-A3F2-4FE6-881D-9FC6A8BBDA82}"/>
          </ac:spMkLst>
        </pc:spChg>
        <pc:spChg chg="add mod">
          <ac:chgData name="Hanna Grobelna" userId="S::hanna.grobelna@zsdebnica.pl::a646fc10-5cd9-4480-8883-4b6ef4a65198" providerId="AD" clId="Web-{F87C059D-061F-4D60-BE95-995D110FAA0E}" dt="2021-10-12T15:35:16.144" v="623"/>
          <ac:spMkLst>
            <pc:docMk/>
            <pc:sldMk cId="2235841430" sldId="260"/>
            <ac:spMk id="8" creationId="{456E8C6F-362D-42A5-8057-47EC314F4971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5:35:16.144" v="623"/>
          <ac:spMkLst>
            <pc:docMk/>
            <pc:sldMk cId="2235841430" sldId="260"/>
            <ac:spMk id="11" creationId="{989683EB-D202-4B4D-B1BD-8BA6965FBEF5}"/>
          </ac:spMkLst>
        </pc:spChg>
        <pc:spChg chg="add">
          <ac:chgData name="Hanna Grobelna" userId="S::hanna.grobelna@zsdebnica.pl::a646fc10-5cd9-4480-8883-4b6ef4a65198" providerId="AD" clId="Web-{F87C059D-061F-4D60-BE95-995D110FAA0E}" dt="2021-10-12T15:35:16.144" v="623"/>
          <ac:spMkLst>
            <pc:docMk/>
            <pc:sldMk cId="2235841430" sldId="260"/>
            <ac:spMk id="13" creationId="{9163A971-857A-4D4D-B458-BADAF926FFCC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5:35:16.113" v="622"/>
          <ac:spMkLst>
            <pc:docMk/>
            <pc:sldMk cId="2235841430" sldId="260"/>
            <ac:spMk id="16" creationId="{0B67D982-25C5-4CC2-AA64-276BE3B2CA75}"/>
          </ac:spMkLst>
        </pc:spChg>
        <pc:picChg chg="add mod ord">
          <ac:chgData name="Hanna Grobelna" userId="S::hanna.grobelna@zsdebnica.pl::a646fc10-5cd9-4480-8883-4b6ef4a65198" providerId="AD" clId="Web-{F87C059D-061F-4D60-BE95-995D110FAA0E}" dt="2021-10-12T15:35:16.144" v="623"/>
          <ac:picMkLst>
            <pc:docMk/>
            <pc:sldMk cId="2235841430" sldId="260"/>
            <ac:picMk id="4" creationId="{32BC6EF6-DC1E-4CFB-8481-504AEF310F28}"/>
          </ac:picMkLst>
        </pc:picChg>
      </pc:sldChg>
      <pc:sldChg chg="addSp delSp modSp new mod setBg">
        <pc:chgData name="Hanna Grobelna" userId="S::hanna.grobelna@zsdebnica.pl::a646fc10-5cd9-4480-8883-4b6ef4a65198" providerId="AD" clId="Web-{F87C059D-061F-4D60-BE95-995D110FAA0E}" dt="2021-10-12T15:40:06.942" v="649"/>
        <pc:sldMkLst>
          <pc:docMk/>
          <pc:sldMk cId="2535500657" sldId="261"/>
        </pc:sldMkLst>
        <pc:spChg chg="mod ord">
          <ac:chgData name="Hanna Grobelna" userId="S::hanna.grobelna@zsdebnica.pl::a646fc10-5cd9-4480-8883-4b6ef4a65198" providerId="AD" clId="Web-{F87C059D-061F-4D60-BE95-995D110FAA0E}" dt="2021-10-12T15:40:06.942" v="649"/>
          <ac:spMkLst>
            <pc:docMk/>
            <pc:sldMk cId="2535500657" sldId="261"/>
            <ac:spMk id="2" creationId="{A1DD092B-FFD2-43A6-9827-798EE6077F8C}"/>
          </ac:spMkLst>
        </pc:spChg>
        <pc:spChg chg="del">
          <ac:chgData name="Hanna Grobelna" userId="S::hanna.grobelna@zsdebnica.pl::a646fc10-5cd9-4480-8883-4b6ef4a65198" providerId="AD" clId="Web-{F87C059D-061F-4D60-BE95-995D110FAA0E}" dt="2021-10-12T15:39:16.048" v="644"/>
          <ac:spMkLst>
            <pc:docMk/>
            <pc:sldMk cId="2535500657" sldId="261"/>
            <ac:spMk id="3" creationId="{0529400E-9228-4A89-AD04-2395DF28FEA0}"/>
          </ac:spMkLst>
        </pc:spChg>
        <pc:spChg chg="add">
          <ac:chgData name="Hanna Grobelna" userId="S::hanna.grobelna@zsdebnica.pl::a646fc10-5cd9-4480-8883-4b6ef4a65198" providerId="AD" clId="Web-{F87C059D-061F-4D60-BE95-995D110FAA0E}" dt="2021-10-12T15:40:06.942" v="649"/>
          <ac:spMkLst>
            <pc:docMk/>
            <pc:sldMk cId="2535500657" sldId="261"/>
            <ac:spMk id="8" creationId="{039EBBA0-3A94-4750-BEB0-EE50F6184CD2}"/>
          </ac:spMkLst>
        </pc:spChg>
        <pc:spChg chg="add">
          <ac:chgData name="Hanna Grobelna" userId="S::hanna.grobelna@zsdebnica.pl::a646fc10-5cd9-4480-8883-4b6ef4a65198" providerId="AD" clId="Web-{F87C059D-061F-4D60-BE95-995D110FAA0E}" dt="2021-10-12T15:40:06.942" v="649"/>
          <ac:spMkLst>
            <pc:docMk/>
            <pc:sldMk cId="2535500657" sldId="261"/>
            <ac:spMk id="11" creationId="{989683EB-D202-4B4D-B1BD-8BA6965FBEF5}"/>
          </ac:spMkLst>
        </pc:spChg>
        <pc:picChg chg="add mod ord">
          <ac:chgData name="Hanna Grobelna" userId="S::hanna.grobelna@zsdebnica.pl::a646fc10-5cd9-4480-8883-4b6ef4a65198" providerId="AD" clId="Web-{F87C059D-061F-4D60-BE95-995D110FAA0E}" dt="2021-10-12T15:40:06.942" v="649"/>
          <ac:picMkLst>
            <pc:docMk/>
            <pc:sldMk cId="2535500657" sldId="261"/>
            <ac:picMk id="4" creationId="{40E7E06E-8B7E-4C75-BD80-39B03B408763}"/>
          </ac:picMkLst>
        </pc:picChg>
      </pc:sldChg>
      <pc:sldChg chg="addSp delSp modSp new del mod setBg">
        <pc:chgData name="Hanna Grobelna" userId="S::hanna.grobelna@zsdebnica.pl::a646fc10-5cd9-4480-8883-4b6ef4a65198" providerId="AD" clId="Web-{F87C059D-061F-4D60-BE95-995D110FAA0E}" dt="2021-10-12T15:38:37.702" v="633"/>
        <pc:sldMkLst>
          <pc:docMk/>
          <pc:sldMk cId="3276197767" sldId="261"/>
        </pc:sldMkLst>
        <pc:spChg chg="del">
          <ac:chgData name="Hanna Grobelna" userId="S::hanna.grobelna@zsdebnica.pl::a646fc10-5cd9-4480-8883-4b6ef4a65198" providerId="AD" clId="Web-{F87C059D-061F-4D60-BE95-995D110FAA0E}" dt="2021-10-12T15:37:12.057" v="626"/>
          <ac:spMkLst>
            <pc:docMk/>
            <pc:sldMk cId="3276197767" sldId="261"/>
            <ac:spMk id="2" creationId="{16AC460B-54BC-42A4-A8E3-700669D35992}"/>
          </ac:spMkLst>
        </pc:spChg>
        <pc:spChg chg="del">
          <ac:chgData name="Hanna Grobelna" userId="S::hanna.grobelna@zsdebnica.pl::a646fc10-5cd9-4480-8883-4b6ef4a65198" providerId="AD" clId="Web-{F87C059D-061F-4D60-BE95-995D110FAA0E}" dt="2021-10-12T15:35:37.223" v="625"/>
          <ac:spMkLst>
            <pc:docMk/>
            <pc:sldMk cId="3276197767" sldId="261"/>
            <ac:spMk id="3" creationId="{239C0F8E-3494-4984-A6CF-97A3A9BA985A}"/>
          </ac:spMkLst>
        </pc:spChg>
        <pc:spChg chg="add mod">
          <ac:chgData name="Hanna Grobelna" userId="S::hanna.grobelna@zsdebnica.pl::a646fc10-5cd9-4480-8883-4b6ef4a65198" providerId="AD" clId="Web-{F87C059D-061F-4D60-BE95-995D110FAA0E}" dt="2021-10-12T15:38:02.732" v="632"/>
          <ac:spMkLst>
            <pc:docMk/>
            <pc:sldMk cId="3276197767" sldId="261"/>
            <ac:spMk id="5" creationId="{FA847D91-C006-434E-A896-486CFA545979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5:38:02.732" v="632"/>
          <ac:spMkLst>
            <pc:docMk/>
            <pc:sldMk cId="3276197767" sldId="261"/>
            <ac:spMk id="9" creationId="{21FFDA05-9640-4040-B33E-D46FD04434DB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5:38:02.732" v="632"/>
          <ac:spMkLst>
            <pc:docMk/>
            <pc:sldMk cId="3276197767" sldId="261"/>
            <ac:spMk id="11" creationId="{D7846E20-FBC1-4C08-B4B8-47EAF8523A3F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5:38:02.732" v="632"/>
          <ac:spMkLst>
            <pc:docMk/>
            <pc:sldMk cId="3276197767" sldId="261"/>
            <ac:spMk id="13" creationId="{B85F2811-D998-42EB-9542-42A05DBA5286}"/>
          </ac:spMkLst>
        </pc:spChg>
        <pc:spChg chg="add">
          <ac:chgData name="Hanna Grobelna" userId="S::hanna.grobelna@zsdebnica.pl::a646fc10-5cd9-4480-8883-4b6ef4a65198" providerId="AD" clId="Web-{F87C059D-061F-4D60-BE95-995D110FAA0E}" dt="2021-10-12T15:38:02.732" v="632"/>
          <ac:spMkLst>
            <pc:docMk/>
            <pc:sldMk cId="3276197767" sldId="261"/>
            <ac:spMk id="15" creationId="{989683EB-D202-4B4D-B1BD-8BA6965FBEF5}"/>
          </ac:spMkLst>
        </pc:spChg>
        <pc:spChg chg="add del">
          <ac:chgData name="Hanna Grobelna" userId="S::hanna.grobelna@zsdebnica.pl::a646fc10-5cd9-4480-8883-4b6ef4a65198" providerId="AD" clId="Web-{F87C059D-061F-4D60-BE95-995D110FAA0E}" dt="2021-10-12T15:37:39.090" v="629"/>
          <ac:spMkLst>
            <pc:docMk/>
            <pc:sldMk cId="3276197767" sldId="261"/>
            <ac:spMk id="18" creationId="{60C2BF78-EE5B-49C7-ADD9-58CDBD13E3AA}"/>
          </ac:spMkLst>
        </pc:spChg>
        <pc:picChg chg="add mod ord">
          <ac:chgData name="Hanna Grobelna" userId="S::hanna.grobelna@zsdebnica.pl::a646fc10-5cd9-4480-8883-4b6ef4a65198" providerId="AD" clId="Web-{F87C059D-061F-4D60-BE95-995D110FAA0E}" dt="2021-10-12T15:38:02.732" v="632"/>
          <ac:picMkLst>
            <pc:docMk/>
            <pc:sldMk cId="3276197767" sldId="261"/>
            <ac:picMk id="4" creationId="{171732B8-2361-4C56-920B-E114CE731317}"/>
          </ac:picMkLst>
        </pc:picChg>
      </pc:sldChg>
      <pc:sldMasterChg chg="add del addSldLayout delSldLayout">
        <pc:chgData name="Hanna Grobelna" userId="S::hanna.grobelna@zsdebnica.pl::a646fc10-5cd9-4480-8883-4b6ef4a65198" providerId="AD" clId="Web-{F87C059D-061F-4D60-BE95-995D110FAA0E}" dt="2021-10-12T14:30:54.399" v="2"/>
        <pc:sldMasterMkLst>
          <pc:docMk/>
          <pc:sldMasterMk cId="0" sldId="2147483648"/>
        </pc:sldMasterMkLst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99" v="2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addSldLayout delSldLayout">
        <pc:chgData name="Hanna Grobelna" userId="S::hanna.grobelna@zsdebnica.pl::a646fc10-5cd9-4480-8883-4b6ef4a65198" providerId="AD" clId="Web-{F87C059D-061F-4D60-BE95-995D110FAA0E}" dt="2021-10-12T14:31:50.856" v="21"/>
        <pc:sldMasterMkLst>
          <pc:docMk/>
          <pc:sldMasterMk cId="802446915" sldId="2147483699"/>
        </pc:sldMasterMkLst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3888889393" sldId="2147483688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2512648062" sldId="2147483689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2537313683" sldId="2147483690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640230896" sldId="2147483691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3329729418" sldId="2147483692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747986394" sldId="2147483693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2498629712" sldId="2147483694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2757881741" sldId="2147483695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3895919235" sldId="2147483696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3968070244" sldId="2147483697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1:50.856" v="21"/>
          <pc:sldLayoutMkLst>
            <pc:docMk/>
            <pc:sldMasterMk cId="802446915" sldId="2147483699"/>
            <pc:sldLayoutMk cId="174252053" sldId="2147483698"/>
          </pc:sldLayoutMkLst>
        </pc:sldLayoutChg>
      </pc:sldMasterChg>
      <pc:sldMasterChg chg="add del addSldLayout delSldLayout">
        <pc:chgData name="Hanna Grobelna" userId="S::hanna.grobelna@zsdebnica.pl::a646fc10-5cd9-4480-8883-4b6ef4a65198" providerId="AD" clId="Web-{F87C059D-061F-4D60-BE95-995D110FAA0E}" dt="2021-10-12T14:30:54.368" v="1"/>
        <pc:sldMasterMkLst>
          <pc:docMk/>
          <pc:sldMasterMk cId="2836548791" sldId="2147483712"/>
        </pc:sldMasterMkLst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1068625147" sldId="2147483701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2420276106" sldId="2147483702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1315852465" sldId="2147483703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1083960009" sldId="2147483704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2543101679" sldId="2147483705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637854330" sldId="2147483706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1631577710" sldId="2147483707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3079453837" sldId="2147483708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3238796225" sldId="2147483709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3662598068" sldId="2147483710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0:54.368" v="1"/>
          <pc:sldLayoutMkLst>
            <pc:docMk/>
            <pc:sldMasterMk cId="2836548791" sldId="2147483712"/>
            <pc:sldLayoutMk cId="2098591074" sldId="2147483711"/>
          </pc:sldLayoutMkLst>
        </pc:sldLayoutChg>
      </pc:sldMasterChg>
      <pc:sldMasterChg chg="add del addSldLayout delSldLayout">
        <pc:chgData name="Hanna Grobelna" userId="S::hanna.grobelna@zsdebnica.pl::a646fc10-5cd9-4480-8883-4b6ef4a65198" providerId="AD" clId="Web-{F87C059D-061F-4D60-BE95-995D110FAA0E}" dt="2021-10-12T14:32:55.500" v="45"/>
        <pc:sldMasterMkLst>
          <pc:docMk/>
          <pc:sldMasterMk cId="901079202" sldId="2147483723"/>
        </pc:sldMasterMkLst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4251785284" sldId="2147483712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3430148882" sldId="2147483713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4034852236" sldId="2147483714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3623897403" sldId="2147483715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3288746936" sldId="2147483716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3174483252" sldId="2147483717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1423363476" sldId="2147483718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2227267386" sldId="2147483719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4035241199" sldId="2147483720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1475069057" sldId="2147483721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2:55.500" v="45"/>
          <pc:sldLayoutMkLst>
            <pc:docMk/>
            <pc:sldMasterMk cId="901079202" sldId="2147483723"/>
            <pc:sldLayoutMk cId="1188225381" sldId="2147483722"/>
          </pc:sldLayoutMkLst>
        </pc:sldLayoutChg>
      </pc:sldMasterChg>
      <pc:sldMasterChg chg="add del addSldLayout delSldLayout">
        <pc:chgData name="Hanna Grobelna" userId="S::hanna.grobelna@zsdebnica.pl::a646fc10-5cd9-4480-8883-4b6ef4a65198" providerId="AD" clId="Web-{F87C059D-061F-4D60-BE95-995D110FAA0E}" dt="2021-10-12T14:38:59.944" v="80"/>
        <pc:sldMasterMkLst>
          <pc:docMk/>
          <pc:sldMasterMk cId="3667151335" sldId="2147483760"/>
        </pc:sldMasterMkLst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1430758111" sldId="2147483749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3931454458" sldId="2147483750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1975530794" sldId="2147483751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2687511750" sldId="2147483752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3823676972" sldId="2147483753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4023009809" sldId="2147483754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689172729" sldId="2147483755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4006508841" sldId="2147483756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1532928596" sldId="2147483757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3815687411" sldId="2147483758"/>
          </pc:sldLayoutMkLst>
        </pc:sldLayoutChg>
        <pc:sldLayoutChg chg="add del">
          <pc:chgData name="Hanna Grobelna" userId="S::hanna.grobelna@zsdebnica.pl::a646fc10-5cd9-4480-8883-4b6ef4a65198" providerId="AD" clId="Web-{F87C059D-061F-4D60-BE95-995D110FAA0E}" dt="2021-10-12T14:38:59.944" v="80"/>
          <pc:sldLayoutMkLst>
            <pc:docMk/>
            <pc:sldMasterMk cId="3667151335" sldId="2147483760"/>
            <pc:sldLayoutMk cId="1925082518" sldId="2147483759"/>
          </pc:sldLayoutMkLst>
        </pc:sldLayoutChg>
      </pc:sldMasterChg>
      <pc:sldMasterChg chg="add del addSldLayout delSldLayout modSldLayout">
        <pc:chgData name="Hanna Grobelna" userId="S::hanna.grobelna@zsdebnica.pl::a646fc10-5cd9-4480-8883-4b6ef4a65198" providerId="AD" clId="Web-{F87C059D-061F-4D60-BE95-995D110FAA0E}" dt="2021-10-12T14:39:10.210" v="81"/>
        <pc:sldMasterMkLst>
          <pc:docMk/>
          <pc:sldMasterMk cId="2628951326" sldId="2147483761"/>
        </pc:sldMasterMkLst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1215055485" sldId="2147483762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1424572844" sldId="2147483763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3628272312" sldId="2147483764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3380560844" sldId="2147483765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49063860" sldId="2147483766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3527963041" sldId="2147483767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998795625" sldId="2147483768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3043638797" sldId="2147483769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2821462248" sldId="2147483770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1672615066" sldId="2147483771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17680660" sldId="2147483772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1368338899" sldId="2147483773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1523410832" sldId="2147483774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3591645416" sldId="2147483775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15998672" sldId="2147483776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39:10.210" v="81"/>
          <pc:sldLayoutMkLst>
            <pc:docMk/>
            <pc:sldMasterMk cId="2628951326" sldId="2147483761"/>
            <pc:sldLayoutMk cId="3824364629" sldId="2147483777"/>
          </pc:sldLayoutMkLst>
        </pc:sldLayoutChg>
      </pc:sldMasterChg>
      <pc:sldMasterChg chg="add del addSldLayout delSldLayout modSldLayout">
        <pc:chgData name="Hanna Grobelna" userId="S::hanna.grobelna@zsdebnica.pl::a646fc10-5cd9-4480-8883-4b6ef4a65198" providerId="AD" clId="Web-{F87C059D-061F-4D60-BE95-995D110FAA0E}" dt="2021-10-12T14:40:11.979" v="89"/>
        <pc:sldMasterMkLst>
          <pc:docMk/>
          <pc:sldMasterMk cId="3329643199" sldId="2147483778"/>
        </pc:sldMasterMkLst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656650941" sldId="2147483779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2137302766" sldId="2147483780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2997590924" sldId="2147483781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2911288492" sldId="2147483782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1018863224" sldId="2147483783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2315267154" sldId="2147483784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3131077823" sldId="2147483785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2961926794" sldId="2147483786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1663596821" sldId="2147483787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2061324893" sldId="2147483788"/>
          </pc:sldLayoutMkLst>
        </pc:sldLayoutChg>
        <pc:sldLayoutChg chg="add del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3329643199" sldId="2147483778"/>
            <pc:sldLayoutMk cId="1643216871" sldId="2147483789"/>
          </pc:sldLayoutMkLst>
        </pc:sldLayoutChg>
      </pc:sldMasterChg>
      <pc:sldMasterChg chg="add addSldLayout modSldLayout">
        <pc:chgData name="Hanna Grobelna" userId="S::hanna.grobelna@zsdebnica.pl::a646fc10-5cd9-4480-8883-4b6ef4a65198" providerId="AD" clId="Web-{F87C059D-061F-4D60-BE95-995D110FAA0E}" dt="2021-10-12T14:40:11.979" v="89"/>
        <pc:sldMasterMkLst>
          <pc:docMk/>
          <pc:sldMasterMk cId="2152742033" sldId="2147483790"/>
        </pc:sldMasterMkLst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949827918" sldId="2147483791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1467102071" sldId="2147483792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2367109151" sldId="2147483793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1347266741" sldId="2147483794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1154193241" sldId="2147483795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2071138328" sldId="2147483796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3926430030" sldId="2147483797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3723268303" sldId="2147483798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1467860216" sldId="2147483799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3620721425" sldId="2147483800"/>
          </pc:sldLayoutMkLst>
        </pc:sldLayoutChg>
        <pc:sldLayoutChg chg="add mod replId">
          <pc:chgData name="Hanna Grobelna" userId="S::hanna.grobelna@zsdebnica.pl::a646fc10-5cd9-4480-8883-4b6ef4a65198" providerId="AD" clId="Web-{F87C059D-061F-4D60-BE95-995D110FAA0E}" dt="2021-10-12T14:40:11.979" v="89"/>
          <pc:sldLayoutMkLst>
            <pc:docMk/>
            <pc:sldMasterMk cId="2152742033" sldId="2147483790"/>
            <pc:sldLayoutMk cId="3390807604" sldId="214748380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86BE099-2E69-4914-AD6C-788832E501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3E18BC9-1D39-48DC-B5B9-CA306B1A09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ECDED-A1EC-4D11-8CDF-7DB1FB4DDDBC}" type="datetime1">
              <a:rPr lang="pl-PL" smtClean="0"/>
              <a:t>2021-10-21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23F67A9-9E1B-42B8-8F17-CB89954C5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1CADC2D-3B3E-48A0-977C-0E34CD7C55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60ABC-E32B-49BB-8266-675945849D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125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A94E6-86BB-4A1A-A894-C8ED61CF900C}" type="datetime1">
              <a:rPr lang="pl-PL" smtClean="0"/>
              <a:pPr/>
              <a:t>2021-10-21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7DF3-B786-478E-9BE8-8EAC49624E0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9523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97DF3-B786-478E-9BE8-8EAC49624E00}" type="slidenum">
              <a:rPr lang="pl-PL" noProof="0" smtClean="0"/>
              <a:t>10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5991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982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2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0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710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6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9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3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6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4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roślina, liść, paproć, zewnętrzne&#10;&#10;Opis wygenerowany automatycznie">
            <a:extLst>
              <a:ext uri="{FF2B5EF4-FFF2-40B4-BE49-F238E27FC236}">
                <a16:creationId xmlns:a16="http://schemas.microsoft.com/office/drawing/2014/main" id="{5BAD5794-D5D3-4E7F-B05E-BA8C3D763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8718" r="1" b="25736"/>
          <a:stretch/>
        </p:blipFill>
        <p:spPr>
          <a:xfrm>
            <a:off x="20" y="-1"/>
            <a:ext cx="1129282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BADCEE9-08BC-459C-9EE5-F7103D28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365759"/>
            <a:ext cx="11350171" cy="2029097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  DOLINA BARYCZY ZAPRASZA ! 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- PO ZDROWIE!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4FC4DB3-71C8-4497-9FD8-24AC48CB5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4328024"/>
            <a:ext cx="9855926" cy="21453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 </a:t>
            </a:r>
            <a:r>
              <a:rPr lang="en-US" sz="2800" b="1" dirty="0">
                <a:solidFill>
                  <a:schemeClr val="bg1"/>
                </a:solidFill>
              </a:rPr>
              <a:t>Hanna Grobelna</a:t>
            </a:r>
            <a:r>
              <a:rPr lang="pl-PL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>
                <a:solidFill>
                  <a:schemeClr val="bg1"/>
                </a:solidFill>
              </a:rPr>
              <a:t>Maja Mucha 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Klasa 5a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Szkoła </a:t>
            </a:r>
            <a:r>
              <a:rPr lang="pl-PL" sz="2800" b="1" dirty="0">
                <a:solidFill>
                  <a:schemeClr val="bg1"/>
                </a:solidFill>
              </a:rPr>
              <a:t>P</a:t>
            </a:r>
            <a:r>
              <a:rPr lang="en-US" sz="2800" b="1" dirty="0">
                <a:solidFill>
                  <a:schemeClr val="bg1"/>
                </a:solidFill>
              </a:rPr>
              <a:t>od</a:t>
            </a:r>
            <a:r>
              <a:rPr lang="pl-PL" sz="2800" b="1" dirty="0">
                <a:solidFill>
                  <a:schemeClr val="bg1"/>
                </a:solidFill>
              </a:rPr>
              <a:t>s</a:t>
            </a:r>
            <a:r>
              <a:rPr lang="en-US" sz="2800" b="1" dirty="0">
                <a:solidFill>
                  <a:schemeClr val="bg1"/>
                </a:solidFill>
              </a:rPr>
              <a:t>tawowa</a:t>
            </a:r>
            <a:r>
              <a:rPr lang="pl-PL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im</a:t>
            </a:r>
            <a:r>
              <a:rPr lang="pl-PL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  <a:r>
              <a:rPr lang="en-US" sz="2800" b="1" dirty="0" err="1">
                <a:solidFill>
                  <a:schemeClr val="bg1"/>
                </a:solidFill>
              </a:rPr>
              <a:t>Polskich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Olimpijczyków</a:t>
            </a:r>
            <a:r>
              <a:rPr lang="pl-PL" sz="2800" b="1" dirty="0" smtClean="0">
                <a:solidFill>
                  <a:schemeClr val="bg1"/>
                </a:solidFill>
              </a:rPr>
              <a:t> w Dębnicy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31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B6D220-20EE-4EBE-AF85-051424EF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86" y="247509"/>
            <a:ext cx="4340643" cy="1247461"/>
          </a:xfr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Źródła informacji</a:t>
            </a:r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275727-7001-4CD7-A64B-B1140D2FB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85" y="1532337"/>
            <a:ext cx="4340643" cy="3518634"/>
          </a:xfrm>
          <a:solidFill>
            <a:srgbClr val="00B050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pl-PL" dirty="0" smtClean="0"/>
              <a:t>1.Pawłowska </a:t>
            </a:r>
            <a:r>
              <a:rPr lang="pl-PL" dirty="0"/>
              <a:t>J, Pawłowski J, Atlas Roślin Doliny Baryczy, wydaw. Stowarzyszenie Partnerstwo dla Doliny Baryczy;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2. </a:t>
            </a:r>
            <a:r>
              <a:rPr lang="en-US" dirty="0" smtClean="0"/>
              <a:t>Mała </a:t>
            </a:r>
            <a:r>
              <a:rPr lang="en-US" dirty="0"/>
              <a:t>Encyklopedia Przyrody wydaw. IBIS,  2010 Poznań</a:t>
            </a:r>
            <a:r>
              <a:rPr lang="en-US" dirty="0" smtClean="0"/>
              <a:t>;</a:t>
            </a:r>
            <a:endParaRPr lang="pl-PL" dirty="0" smtClean="0"/>
          </a:p>
          <a:p>
            <a:pPr marL="0" indent="0">
              <a:buNone/>
            </a:pPr>
            <a:r>
              <a:rPr lang="pl-PL" smtClean="0"/>
              <a:t>3</a:t>
            </a:r>
            <a:r>
              <a:rPr lang="pl-PL" dirty="0" smtClean="0"/>
              <a:t>. </a:t>
            </a:r>
            <a:r>
              <a:rPr lang="en-US" dirty="0" smtClean="0"/>
              <a:t>Podbielkowski </a:t>
            </a:r>
            <a:r>
              <a:rPr lang="en-US" dirty="0"/>
              <a:t>Z, Rośliny użytkowe, wydaw. Szkolne </a:t>
            </a:r>
            <a:r>
              <a:rPr lang="en-US" dirty="0" err="1"/>
              <a:t>i</a:t>
            </a:r>
            <a:r>
              <a:rPr lang="en-US" dirty="0"/>
              <a:t> Pedagogiczne;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4. materiały </a:t>
            </a:r>
            <a:r>
              <a:rPr lang="pl-PL" dirty="0"/>
              <a:t>ze stron internetowych: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58215" y="1"/>
            <a:ext cx="6619383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r>
              <a:rPr lang="pl-PL" dirty="0">
                <a:solidFill>
                  <a:srgbClr val="C00000"/>
                </a:solidFill>
              </a:rPr>
              <a:t>Mniszek lekarski </a:t>
            </a:r>
            <a:r>
              <a:rPr lang="pl-PL" dirty="0"/>
              <a:t>: https://www.swiatkwiatow.pl/thumb.php?img=foto_art%2F1380028999.jpg&amp;w=670</a:t>
            </a:r>
          </a:p>
          <a:p>
            <a:r>
              <a:rPr lang="pl-PL" dirty="0"/>
              <a:t>Konwalia majowa:  https://cdn.galleries.smcloud.net/t/galleries/gf-GJex-WhVT-nSJ3_konwalia-majowa-664x442.jpg</a:t>
            </a:r>
          </a:p>
          <a:p>
            <a:r>
              <a:rPr lang="pl-PL" dirty="0">
                <a:solidFill>
                  <a:srgbClr val="C00000"/>
                </a:solidFill>
              </a:rPr>
              <a:t>Pokrzywa zwyczajna </a:t>
            </a:r>
            <a:r>
              <a:rPr lang="pl-PL" dirty="0"/>
              <a:t>:</a:t>
            </a:r>
            <a:r>
              <a:rPr lang="pl-PL" dirty="0" err="1"/>
              <a:t>https</a:t>
            </a:r>
            <a:r>
              <a:rPr lang="pl-PL" dirty="0"/>
              <a:t>://www.akademiadietetyki.pl/dietetyka/wp-content/uploads/2018/08/big_pokrzywa-zwyczajna-wlasciwosci-zdrowotne_1.jpg</a:t>
            </a:r>
          </a:p>
          <a:p>
            <a:r>
              <a:rPr lang="pl-PL" dirty="0">
                <a:solidFill>
                  <a:srgbClr val="C00000"/>
                </a:solidFill>
              </a:rPr>
              <a:t>Rumianek pospolity </a:t>
            </a:r>
            <a:r>
              <a:rPr lang="pl-PL" dirty="0"/>
              <a:t>:</a:t>
            </a:r>
            <a:r>
              <a:rPr lang="pl-PL" dirty="0" err="1"/>
              <a:t>https</a:t>
            </a:r>
            <a:r>
              <a:rPr lang="pl-PL" dirty="0"/>
              <a:t>://www.truskawka.pl/sklep/media/catalog/product/cache/5/image/705e9cd883e2f8dfc6a2a08743ff7071/r/u/rumianek.jpg</a:t>
            </a:r>
          </a:p>
          <a:p>
            <a:r>
              <a:rPr lang="pl-PL" dirty="0">
                <a:solidFill>
                  <a:srgbClr val="C00000"/>
                </a:solidFill>
              </a:rPr>
              <a:t>Skrzyp polny </a:t>
            </a:r>
            <a:r>
              <a:rPr lang="pl-PL" dirty="0"/>
              <a:t>:</a:t>
            </a:r>
            <a:r>
              <a:rPr lang="pl-PL" dirty="0" err="1"/>
              <a:t>https</a:t>
            </a:r>
            <a:r>
              <a:rPr lang="pl-PL" dirty="0"/>
              <a:t>://polki.pl/foto/16_9_LARGE_0200/skrzyp-polny-133873.jpg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Wrzos zwyczajny</a:t>
            </a:r>
            <a:r>
              <a:rPr lang="pl-PL" dirty="0"/>
              <a:t>:  https://</a:t>
            </a:r>
            <a:r>
              <a:rPr lang="pl-PL" dirty="0" smtClean="0"/>
              <a:t>upload.wikimedia.org/wikipedia/commons/9/97/Calluna_vulgaris_007.jpg</a:t>
            </a:r>
          </a:p>
          <a:p>
            <a:endParaRPr lang="pl-PL" dirty="0"/>
          </a:p>
          <a:p>
            <a:r>
              <a:rPr lang="en-US" dirty="0" smtClean="0">
                <a:solidFill>
                  <a:srgbClr val="FFFFFF"/>
                </a:solidFill>
              </a:rPr>
              <a:t>Wikipedia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https://pl.wikipedia.org/wiki/Wikipedia:Strona_g%C5%82%C3%B3wna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58784" y="5268686"/>
            <a:ext cx="4340643" cy="13475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Dziękujemy za uwagę!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63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1ABE5-4F9E-4755-951C-EA27BDFE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566382"/>
            <a:ext cx="4534047" cy="62378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Spis treści 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26EFBB-A69D-4CA6-ADAB-86565264E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357" y="1502390"/>
            <a:ext cx="4572002" cy="459361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buNone/>
            </a:pPr>
            <a:r>
              <a:rPr lang="pl-PL" sz="2400" b="1" dirty="0" smtClean="0">
                <a:solidFill>
                  <a:srgbClr val="00B050"/>
                </a:solidFill>
              </a:rPr>
              <a:t>1. Tytuł pracy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rgbClr val="00B050"/>
                </a:solidFill>
              </a:rPr>
              <a:t>2.  Spis treści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B050"/>
                </a:solidFill>
              </a:rPr>
              <a:t>3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Pierwios</a:t>
            </a:r>
            <a:r>
              <a:rPr lang="pl-PL" sz="2400" b="1" dirty="0" smtClean="0">
                <a:solidFill>
                  <a:srgbClr val="00B050"/>
                </a:solidFill>
              </a:rPr>
              <a:t>n</a:t>
            </a:r>
            <a:r>
              <a:rPr lang="pl-PL" sz="2400" b="1" dirty="0">
                <a:solidFill>
                  <a:srgbClr val="00B050"/>
                </a:solidFill>
              </a:rPr>
              <a:t>e</a:t>
            </a:r>
            <a:r>
              <a:rPr lang="en-US" sz="2400" b="1" dirty="0" smtClean="0">
                <a:solidFill>
                  <a:srgbClr val="00B050"/>
                </a:solidFill>
              </a:rPr>
              <a:t>k lekarski</a:t>
            </a:r>
            <a:endParaRPr lang="pl-PL" sz="2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rgbClr val="00B050"/>
                </a:solidFill>
              </a:rPr>
              <a:t>4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Mniszek </a:t>
            </a:r>
            <a:r>
              <a:rPr lang="en-US" sz="2400" b="1" dirty="0">
                <a:solidFill>
                  <a:srgbClr val="00B050"/>
                </a:solidFill>
              </a:rPr>
              <a:t>lekarski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B050"/>
                </a:solidFill>
              </a:rPr>
              <a:t>5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Konwalia </a:t>
            </a:r>
            <a:r>
              <a:rPr lang="en-US" sz="2400" b="1" dirty="0">
                <a:solidFill>
                  <a:srgbClr val="00B050"/>
                </a:solidFill>
              </a:rPr>
              <a:t>majowa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B050"/>
                </a:solidFill>
              </a:rPr>
              <a:t>6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Pokrzywa </a:t>
            </a:r>
            <a:r>
              <a:rPr lang="en-US" sz="2400" b="1" dirty="0">
                <a:solidFill>
                  <a:srgbClr val="00B050"/>
                </a:solidFill>
              </a:rPr>
              <a:t>zwyczajna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B050"/>
                </a:solidFill>
              </a:rPr>
              <a:t>7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Rumianek </a:t>
            </a:r>
            <a:r>
              <a:rPr lang="en-US" sz="2400" b="1" dirty="0">
                <a:solidFill>
                  <a:srgbClr val="00B050"/>
                </a:solidFill>
              </a:rPr>
              <a:t>pospolity 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B050"/>
                </a:solidFill>
              </a:rPr>
              <a:t>8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Skrzyp </a:t>
            </a:r>
            <a:r>
              <a:rPr lang="en-US" sz="2400" b="1" dirty="0">
                <a:solidFill>
                  <a:srgbClr val="00B050"/>
                </a:solidFill>
              </a:rPr>
              <a:t>polny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rgbClr val="00B050"/>
                </a:solidFill>
              </a:rPr>
              <a:t>9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  <a:r>
              <a:rPr lang="pl-PL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Wrzos zwyczajny</a:t>
            </a:r>
            <a:endParaRPr lang="pl-PL" sz="2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sz="2400" b="1" dirty="0" smtClean="0">
                <a:solidFill>
                  <a:srgbClr val="00B050"/>
                </a:solidFill>
              </a:rPr>
              <a:t>10. Źródła informacji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 </a:t>
            </a:r>
          </a:p>
        </p:txBody>
      </p:sp>
      <p:pic>
        <p:nvPicPr>
          <p:cNvPr id="6" name="Obraz 6" descr="Obraz zawierający tekst, wewnątrz, biurko&#10;&#10;Opis wygenerowany automatycznie">
            <a:extLst>
              <a:ext uri="{FF2B5EF4-FFF2-40B4-BE49-F238E27FC236}">
                <a16:creationId xmlns:a16="http://schemas.microsoft.com/office/drawing/2014/main" id="{B03E3133-BAE6-4B14-BB11-49E45A1FF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80" r="25871" b="-1"/>
          <a:stretch/>
        </p:blipFill>
        <p:spPr>
          <a:xfrm>
            <a:off x="6097181" y="10"/>
            <a:ext cx="60948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48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6E6AE0-B756-4654-BB34-9669EDF9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953" y="1019203"/>
            <a:ext cx="4268590" cy="1325562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Pierwiosnek lekarski</a:t>
            </a:r>
          </a:p>
        </p:txBody>
      </p:sp>
      <p:pic>
        <p:nvPicPr>
          <p:cNvPr id="6" name="Obraz 6" descr="Obraz zawierający trawa, zewnętrzne, kwiat, roślina&#10;&#10;Opis wygenerowany automatycznie">
            <a:extLst>
              <a:ext uri="{FF2B5EF4-FFF2-40B4-BE49-F238E27FC236}">
                <a16:creationId xmlns:a16="http://schemas.microsoft.com/office/drawing/2014/main" id="{90F261B4-9A37-468D-81B4-B51237425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7" r="2043"/>
          <a:stretch/>
        </p:blipFill>
        <p:spPr>
          <a:xfrm>
            <a:off x="0" y="0"/>
            <a:ext cx="5088062" cy="410460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3140CD-1ECA-49A8-8B65-ADF3604ED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809" y="2679260"/>
            <a:ext cx="5981275" cy="395364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l-PL" sz="2800" dirty="0"/>
              <a:t>Gatunek </a:t>
            </a:r>
            <a:r>
              <a:rPr lang="pl-PL" sz="2800" dirty="0" smtClean="0"/>
              <a:t>ten podlega częściowej ochronie prawnej. </a:t>
            </a:r>
          </a:p>
          <a:p>
            <a:r>
              <a:rPr lang="pl-PL" sz="2800" dirty="0" smtClean="0"/>
              <a:t>Ta mała, śliczna roślinka  ma właściwości lecznicze. </a:t>
            </a:r>
          </a:p>
          <a:p>
            <a:r>
              <a:rPr lang="pl-PL" sz="2800" dirty="0" smtClean="0"/>
              <a:t>Wykazuje  </a:t>
            </a:r>
            <a:r>
              <a:rPr lang="pl-PL" sz="2800" dirty="0"/>
              <a:t>właściwości moczopędne i </a:t>
            </a:r>
            <a:r>
              <a:rPr lang="pl-PL" sz="2800" dirty="0" smtClean="0"/>
              <a:t>wykrztuśnie a liście są </a:t>
            </a:r>
            <a:r>
              <a:rPr lang="pl-PL" sz="2800" dirty="0"/>
              <a:t>bogate w </a:t>
            </a:r>
            <a:r>
              <a:rPr lang="pl-PL" sz="2800" dirty="0" smtClean="0"/>
              <a:t>witaminę</a:t>
            </a:r>
            <a:r>
              <a:rPr lang="pl-PL" sz="2800" dirty="0"/>
              <a:t> </a:t>
            </a:r>
            <a:r>
              <a:rPr lang="pl-PL" sz="2800" dirty="0" smtClean="0"/>
              <a:t>C a ona wzmacnia nam odporność.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89" y="4479030"/>
            <a:ext cx="3391235" cy="21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żółty, zewnętrzne, roślina, trawa&#10;&#10;Opis wygenerowany automatycznie">
            <a:extLst>
              <a:ext uri="{FF2B5EF4-FFF2-40B4-BE49-F238E27FC236}">
                <a16:creationId xmlns:a16="http://schemas.microsoft.com/office/drawing/2014/main" id="{168C2074-B2D1-47BC-997E-5BE3FCA9D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01" b="8630"/>
          <a:stretch/>
        </p:blipFill>
        <p:spPr>
          <a:xfrm>
            <a:off x="20" y="-1"/>
            <a:ext cx="1129282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890759-3486-4E34-999D-1214EE93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23533"/>
            <a:ext cx="9692640" cy="67926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Mniszek lekarski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45B91E-035C-4354-B138-CD8AE578E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326336"/>
            <a:ext cx="8595360" cy="443583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just"/>
            <a:r>
              <a:rPr lang="en-US" sz="11000" dirty="0">
                <a:solidFill>
                  <a:schemeClr val="bg1"/>
                </a:solidFill>
                <a:cs typeface="Arial"/>
              </a:rPr>
              <a:t>Mniszek lekarski lub mniszek pospolity to powszechnie występujący chwast, który od dawna znany jest w medycynie 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ludowej</a:t>
            </a:r>
            <a:r>
              <a:rPr lang="pl-PL" sz="11000" dirty="0" smtClean="0">
                <a:solidFill>
                  <a:schemeClr val="bg1"/>
                </a:solidFill>
                <a:cs typeface="Arial"/>
              </a:rPr>
              <a:t>.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 </a:t>
            </a:r>
            <a:endParaRPr lang="pl-PL" sz="11000" dirty="0" smtClean="0">
              <a:solidFill>
                <a:schemeClr val="bg1"/>
              </a:solidFill>
              <a:cs typeface="Arial"/>
            </a:endParaRPr>
          </a:p>
          <a:p>
            <a:pPr marL="0" indent="0" algn="just">
              <a:buNone/>
            </a:pPr>
            <a:endParaRPr lang="pl-PL" sz="11000" dirty="0" smtClean="0">
              <a:solidFill>
                <a:schemeClr val="bg1"/>
              </a:solidFill>
              <a:cs typeface="Arial"/>
            </a:endParaRPr>
          </a:p>
          <a:p>
            <a:pPr algn="just"/>
            <a:r>
              <a:rPr lang="en-US" sz="11000" dirty="0" smtClean="0">
                <a:solidFill>
                  <a:schemeClr val="bg1"/>
                </a:solidFill>
                <a:cs typeface="Arial"/>
              </a:rPr>
              <a:t>Doskonale </a:t>
            </a:r>
            <a:r>
              <a:rPr lang="en-US" sz="11000" dirty="0">
                <a:solidFill>
                  <a:schemeClr val="bg1"/>
                </a:solidFill>
                <a:cs typeface="Arial"/>
              </a:rPr>
              <a:t>nadaje się na syrop lub miód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,</a:t>
            </a:r>
            <a:r>
              <a:rPr lang="pl-PL" sz="11000" dirty="0" smtClean="0">
                <a:solidFill>
                  <a:schemeClr val="bg1"/>
                </a:solidFill>
                <a:cs typeface="Arial"/>
              </a:rPr>
              <a:t> który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pl-PL" sz="11000" dirty="0" smtClean="0">
                <a:solidFill>
                  <a:schemeClr val="bg1"/>
                </a:solidFill>
                <a:cs typeface="Arial"/>
              </a:rPr>
              <a:t>ma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 delikatn</a:t>
            </a:r>
            <a:r>
              <a:rPr lang="pl-PL" sz="11000" dirty="0" smtClean="0">
                <a:solidFill>
                  <a:schemeClr val="bg1"/>
                </a:solidFill>
                <a:cs typeface="Arial"/>
              </a:rPr>
              <a:t>ą, 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złocistej barw</a:t>
            </a:r>
            <a:r>
              <a:rPr lang="pl-PL" sz="11000" dirty="0" smtClean="0">
                <a:solidFill>
                  <a:schemeClr val="bg1"/>
                </a:solidFill>
                <a:cs typeface="Arial"/>
              </a:rPr>
              <a:t>ę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11000" dirty="0">
                <a:solidFill>
                  <a:schemeClr val="bg1"/>
                </a:solidFill>
                <a:cs typeface="Arial"/>
              </a:rPr>
              <a:t>i </a:t>
            </a:r>
            <a:r>
              <a:rPr lang="en-US" sz="11000" dirty="0" smtClean="0">
                <a:solidFill>
                  <a:schemeClr val="bg1"/>
                </a:solidFill>
                <a:cs typeface="Arial"/>
              </a:rPr>
              <a:t>doskonały smak.</a:t>
            </a:r>
            <a:r>
              <a:rPr lang="pl-PL" sz="11000" dirty="0">
                <a:solidFill>
                  <a:schemeClr val="bg1"/>
                </a:solidFill>
                <a:cs typeface="Arial"/>
              </a:rPr>
              <a:t> </a:t>
            </a:r>
            <a:r>
              <a:rPr lang="pl-PL" sz="11000" dirty="0" smtClean="0">
                <a:solidFill>
                  <a:schemeClr val="bg1"/>
                </a:solidFill>
                <a:cs typeface="Arial"/>
              </a:rPr>
              <a:t>Jest świetnym lekarstwem na przeziębienie.</a:t>
            </a:r>
            <a:r>
              <a:rPr lang="en-US" sz="11000" dirty="0">
                <a:cs typeface="Arial"/>
              </a:rPr>
              <a:t> </a:t>
            </a:r>
            <a:endParaRPr lang="pl-PL" sz="11000" dirty="0" smtClean="0">
              <a:cs typeface="Arial"/>
            </a:endParaRPr>
          </a:p>
          <a:p>
            <a:pPr algn="just"/>
            <a:endParaRPr lang="pl-PL" sz="11000" dirty="0" smtClean="0">
              <a:cs typeface="Arial"/>
            </a:endParaRPr>
          </a:p>
          <a:p>
            <a:pPr algn="just"/>
            <a:r>
              <a:rPr lang="pl-PL" sz="11000" dirty="0" smtClean="0">
                <a:solidFill>
                  <a:schemeClr val="bg1"/>
                </a:solidFill>
                <a:cs typeface="Arial"/>
              </a:rPr>
              <a:t>Na ukwieconej mniszkami łące można poczuć się jak na dywanie i zrelaksować. Spróbujcie! Nam się to udało. </a:t>
            </a:r>
            <a:endParaRPr lang="en-US" sz="11000" dirty="0">
              <a:solidFill>
                <a:schemeClr val="bg1"/>
              </a:solidFill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1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FD6077-F916-41E6-9D5E-25C000E7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404" y="76199"/>
            <a:ext cx="3356212" cy="16845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800" b="1" dirty="0">
                <a:solidFill>
                  <a:srgbClr val="00B050"/>
                </a:solidFill>
              </a:rPr>
              <a:t>Konwalia majowa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518A33-91E1-47C3-910A-D0E3EAC8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701" y="2079445"/>
            <a:ext cx="6429829" cy="4383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800" dirty="0" smtClean="0">
                <a:solidFill>
                  <a:schemeClr val="tx1">
                    <a:lumMod val="85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tosowana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już </a:t>
            </a:r>
            <a:r>
              <a:rPr lang="pl-PL" sz="2800" dirty="0" smtClean="0">
                <a:solidFill>
                  <a:schemeClr val="tx1">
                    <a:lumMod val="85000"/>
                  </a:schemeClr>
                </a:solidFill>
              </a:rPr>
              <a:t>była 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od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średniowiecza w chorobach 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serca</a:t>
            </a:r>
            <a:r>
              <a:rPr lang="pl-PL" sz="2800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l-PL" sz="2800" dirty="0">
                <a:solidFill>
                  <a:schemeClr val="tx1">
                    <a:lumMod val="85000"/>
                  </a:schemeClr>
                </a:solidFill>
              </a:rPr>
              <a:t>O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lejki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wykorzystywane są w kosmetyce </a:t>
            </a:r>
            <a:r>
              <a:rPr lang="pl-PL" sz="2800" dirty="0" smtClean="0">
                <a:solidFill>
                  <a:schemeClr val="tx1">
                    <a:lumMod val="85000"/>
                  </a:schemeClr>
                </a:solidFill>
              </a:rPr>
              <a:t>i 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perfumerii</a:t>
            </a:r>
            <a:r>
              <a:rPr lang="pl-PL" sz="28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pl-PL" sz="2800" dirty="0" smtClean="0">
                <a:solidFill>
                  <a:schemeClr val="tx1">
                    <a:lumMod val="85000"/>
                  </a:schemeClr>
                </a:solidFill>
              </a:rPr>
              <a:t>ze względu na piękny zapach.</a:t>
            </a:r>
            <a:endParaRPr lang="pl-PL" sz="2000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pl-PL" sz="2800" dirty="0" smtClean="0">
                <a:solidFill>
                  <a:schemeClr val="tx1">
                    <a:lumMod val="85000"/>
                  </a:schemeClr>
                </a:solidFill>
              </a:rPr>
              <a:t>Jest też rośliną ozdobną, dlatego dostałyśmy urocze, małe bukieciki na komunię, bo kwitną w maju.</a:t>
            </a:r>
          </a:p>
          <a:p>
            <a:pPr marL="0" indent="0">
              <a:buNone/>
            </a:pPr>
            <a:r>
              <a:rPr lang="pl-PL" sz="2800" dirty="0" smtClean="0">
                <a:solidFill>
                  <a:schemeClr val="tx1">
                    <a:lumMod val="85000"/>
                  </a:schemeClr>
                </a:solidFill>
              </a:rPr>
              <a:t>Wiemy, że są pod częściową ochroną.</a:t>
            </a:r>
          </a:p>
        </p:txBody>
      </p:sp>
      <p:pic>
        <p:nvPicPr>
          <p:cNvPr id="4" name="Obraz 4" descr="Obraz zawierający roślina, kwiat, zielony&#10;&#10;Opis wygenerowany automatycznie">
            <a:extLst>
              <a:ext uri="{FF2B5EF4-FFF2-40B4-BE49-F238E27FC236}">
                <a16:creationId xmlns:a16="http://schemas.microsoft.com/office/drawing/2014/main" id="{93125209-CD17-48DD-9EA2-16E2EFC19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7" r="24756"/>
          <a:stretch/>
        </p:blipFill>
        <p:spPr>
          <a:xfrm>
            <a:off x="1" y="-35665"/>
            <a:ext cx="4470400" cy="4306768"/>
          </a:xfrm>
          <a:prstGeom prst="rect">
            <a:avLst/>
          </a:prstGeom>
        </p:spPr>
      </p:pic>
      <p:pic>
        <p:nvPicPr>
          <p:cNvPr id="3074" name="Picture 2" descr="http://edukacja.barycz.pl/zasoby/mini_z1.php?id_picture=1903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37" y="2904377"/>
            <a:ext cx="2798163" cy="395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1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drzewo, zewnętrzne, roślina, zielony&#10;&#10;Opis wygenerowany automatycznie">
            <a:extLst>
              <a:ext uri="{FF2B5EF4-FFF2-40B4-BE49-F238E27FC236}">
                <a16:creationId xmlns:a16="http://schemas.microsoft.com/office/drawing/2014/main" id="{32BC6EF6-DC1E-4CFB-8481-504AEF310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1" b="4179"/>
          <a:stretch/>
        </p:blipFill>
        <p:spPr>
          <a:xfrm>
            <a:off x="2727527" y="0"/>
            <a:ext cx="9464473" cy="6858000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9163A971-857A-4D4D-B458-BADAF926F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561758-360C-4203-89CF-01D1B827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117" y="471479"/>
            <a:ext cx="6784259" cy="786672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Pokrzywa zwyczajna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6E8C6F-362D-42A5-8057-47EC314F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022" y="1258151"/>
            <a:ext cx="7517723" cy="536036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pl-PL" sz="2800" dirty="0" smtClean="0"/>
              <a:t>Tę roślinę znamy doskonale. Lepiej zbierać ją w rękawiczkach – dlaczego?</a:t>
            </a:r>
          </a:p>
          <a:p>
            <a:r>
              <a:rPr lang="pl-PL" sz="2800" dirty="0" smtClean="0"/>
              <a:t> Cała roślina pokryta jest parzącymi     włoskami co w </a:t>
            </a:r>
            <a:r>
              <a:rPr lang="en-US" sz="2800" dirty="0" smtClean="0"/>
              <a:t>bezpośredni</a:t>
            </a:r>
            <a:r>
              <a:rPr lang="pl-PL" sz="2800" dirty="0" smtClean="0"/>
              <a:t>m</a:t>
            </a:r>
            <a:r>
              <a:rPr lang="en-US" sz="2800" dirty="0" smtClean="0"/>
              <a:t> kontakt</a:t>
            </a:r>
            <a:r>
              <a:rPr lang="pl-PL" sz="2800" dirty="0" smtClean="0"/>
              <a:t>cie</a:t>
            </a:r>
            <a:r>
              <a:rPr lang="en-US" sz="2800" dirty="0" smtClean="0"/>
              <a:t> </a:t>
            </a:r>
            <a:r>
              <a:rPr lang="pl-PL" sz="2800" dirty="0" smtClean="0"/>
              <a:t> </a:t>
            </a:r>
            <a:r>
              <a:rPr lang="en-US" sz="2800" dirty="0" smtClean="0"/>
              <a:t>powoduje </a:t>
            </a:r>
            <a:r>
              <a:rPr lang="en-US" sz="2800" dirty="0"/>
              <a:t>stan </a:t>
            </a:r>
            <a:r>
              <a:rPr lang="en-US" sz="2800" dirty="0" smtClean="0"/>
              <a:t>zapalny</a:t>
            </a:r>
            <a:r>
              <a:rPr lang="pl-PL" dirty="0"/>
              <a:t> </a:t>
            </a:r>
            <a:r>
              <a:rPr lang="pl-PL" sz="2800" dirty="0" smtClean="0"/>
              <a:t>skóry.</a:t>
            </a:r>
          </a:p>
          <a:p>
            <a:r>
              <a:rPr lang="pl-PL" sz="2800" dirty="0" smtClean="0"/>
              <a:t>Jednak młode liście zawierają związki zapobiegające wypadaniu włosów a chlorofil używany jest do produkcji kremów i maseczek. 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00B050"/>
                </a:solidFill>
              </a:rPr>
              <a:t>WZMACNIANIE WŁOSÓW  - MAGIA POKRZYWY.  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dirty="0"/>
              <a:t>Z kilku suszonych liści możemy zrobić </a:t>
            </a:r>
            <a:r>
              <a:rPr lang="pl-PL" dirty="0" smtClean="0"/>
              <a:t>napar. </a:t>
            </a:r>
            <a:r>
              <a:rPr lang="pl-PL" dirty="0"/>
              <a:t>Zalewamy gorącą wodą po zagotowaniu, ale nie wrzątkiem</a:t>
            </a:r>
            <a:r>
              <a:rPr lang="pl-PL" dirty="0" smtClean="0"/>
              <a:t>. Wystarczy </a:t>
            </a:r>
            <a:r>
              <a:rPr lang="pl-PL" dirty="0"/>
              <a:t>odcedzić i zostawić do wystygnięcia. Po umyciu głowy należy wetrzeć płyn w cebulki włosów i zostawić bez spłukiwania.</a:t>
            </a:r>
            <a:endParaRPr lang="pl-PL" sz="2800" dirty="0" smtClean="0"/>
          </a:p>
          <a:p>
            <a:endParaRPr lang="pl-PL" sz="2800" dirty="0"/>
          </a:p>
          <a:p>
            <a:endParaRPr lang="pl-PL" sz="2800" dirty="0" smtClean="0"/>
          </a:p>
          <a:p>
            <a:endParaRPr lang="en-US" dirty="0"/>
          </a:p>
        </p:txBody>
      </p:sp>
      <p:pic>
        <p:nvPicPr>
          <p:cNvPr id="2050" name="Picture 2" descr="http://edukacja.barycz.pl/zasoby/mini_z1.php?id_picture=1911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3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84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0E7E06E-8B7E-4C75-BD80-39B03B408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7435" r="1" b="27018"/>
          <a:stretch/>
        </p:blipFill>
        <p:spPr>
          <a:xfrm>
            <a:off x="0" y="-1"/>
            <a:ext cx="1129282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1DD092B-FFD2-43A6-9827-798EE607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28" y="275772"/>
            <a:ext cx="9198283" cy="878522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Rumianek pospolity</a:t>
            </a:r>
            <a:r>
              <a:rPr lang="pl-PL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9EBBA0-3A94-4750-BEB0-EE50F618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971" y="1430067"/>
            <a:ext cx="9332686" cy="4041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 b="1" dirty="0" smtClean="0">
                <a:solidFill>
                  <a:srgbClr val="FFFF00"/>
                </a:solidFill>
              </a:rPr>
              <a:t>Naturalny salon kosmetyczny i </a:t>
            </a:r>
            <a:r>
              <a:rPr lang="pl-PL" sz="2400" b="1" dirty="0">
                <a:solidFill>
                  <a:srgbClr val="FFFF00"/>
                </a:solidFill>
              </a:rPr>
              <a:t>apteka </a:t>
            </a:r>
            <a:endParaRPr lang="pl-PL" sz="24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</a:rPr>
              <a:t>Kwiatki </a:t>
            </a:r>
            <a:r>
              <a:rPr lang="pl-PL" sz="2000" dirty="0">
                <a:solidFill>
                  <a:schemeClr val="bg1"/>
                </a:solidFill>
              </a:rPr>
              <a:t>po wysuszeniu mają 1% olejków </a:t>
            </a:r>
            <a:r>
              <a:rPr lang="pl-PL" sz="2000" dirty="0" smtClean="0">
                <a:solidFill>
                  <a:schemeClr val="bg1"/>
                </a:solidFill>
              </a:rPr>
              <a:t>eterycznych wykorzystywanych do: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chemeClr val="bg1"/>
                </a:solidFill>
              </a:rPr>
              <a:t>r</a:t>
            </a:r>
            <a:r>
              <a:rPr lang="pl-PL" sz="2000" dirty="0" smtClean="0">
                <a:solidFill>
                  <a:schemeClr val="bg1"/>
                </a:solidFill>
              </a:rPr>
              <a:t>óżnych preparatów kosmetycznych - maseczki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bg1"/>
                </a:solidFill>
              </a:rPr>
              <a:t>naparów – do płukania włosów, okładów w stanach zapalnych, kompresów zapaleniu spojówek, kąpieli – usuwają wysypki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bg1"/>
                </a:solidFill>
              </a:rPr>
              <a:t>Rumianek świetnie się sprawdził jak bolało nas gardło.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chemeClr val="bg1"/>
                </a:solidFill>
              </a:rPr>
              <a:t>P</a:t>
            </a:r>
            <a:r>
              <a:rPr lang="pl-PL" sz="2000" dirty="0" smtClean="0">
                <a:solidFill>
                  <a:schemeClr val="bg1"/>
                </a:solidFill>
              </a:rPr>
              <a:t>łukanie jamy ustnej i gardła rumiankiem spowodował złagodzenie bólu.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bg1"/>
                </a:solidFill>
              </a:rPr>
              <a:t>Znalazłyśmy także informacje, że działa dezynfekująco , napotnie i przeciwskurczowo. 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20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20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20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20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D8281C-84F4-4A82-9C53-5C04C5FC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0" y="190745"/>
            <a:ext cx="4534047" cy="68011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92D050"/>
                </a:solidFill>
              </a:rPr>
              <a:t>Skrzyp polny </a:t>
            </a:r>
          </a:p>
        </p:txBody>
      </p:sp>
      <p:pic>
        <p:nvPicPr>
          <p:cNvPr id="4" name="Obraz 4" descr="Obraz zawierający zielony, warzywo, roślina, świeże&#10;&#10;Opis wygenerowany automatycznie">
            <a:extLst>
              <a:ext uri="{FF2B5EF4-FFF2-40B4-BE49-F238E27FC236}">
                <a16:creationId xmlns:a16="http://schemas.microsoft.com/office/drawing/2014/main" id="{83748BAA-B5AD-422F-BCB1-9FF57BAED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34" r="21576"/>
          <a:stretch/>
        </p:blipFill>
        <p:spPr>
          <a:xfrm>
            <a:off x="0" y="1"/>
            <a:ext cx="3323771" cy="342548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02425B-E676-4884-8AFD-20B49F9A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256" y="914402"/>
            <a:ext cx="7532343" cy="56750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800" dirty="0" smtClean="0"/>
              <a:t>Wydawało by się, że to tylko pospolity chwast ale </a:t>
            </a:r>
            <a:r>
              <a:rPr lang="pl-PL" sz="2800" dirty="0" err="1" smtClean="0"/>
              <a:t>nieeeeeeee</a:t>
            </a:r>
            <a:r>
              <a:rPr lang="pl-PL" sz="2800" dirty="0" smtClean="0"/>
              <a:t>! </a:t>
            </a:r>
          </a:p>
          <a:p>
            <a:r>
              <a:rPr lang="pl-PL" sz="2800" dirty="0" smtClean="0"/>
              <a:t>Wywar: stosowany jest w </a:t>
            </a:r>
            <a:r>
              <a:rPr lang="pl-PL" sz="2800" dirty="0"/>
              <a:t>kosmetykach służących do płukania włosów i środków do </a:t>
            </a:r>
            <a:r>
              <a:rPr lang="pl-PL" sz="2800" dirty="0" smtClean="0"/>
              <a:t>kąpieli, oraz przy </a:t>
            </a:r>
            <a:r>
              <a:rPr lang="pl-PL" sz="2800" dirty="0"/>
              <a:t>schorzeniach dróg moczowych i stanach </a:t>
            </a:r>
            <a:r>
              <a:rPr lang="pl-PL" sz="2800" dirty="0" smtClean="0"/>
              <a:t>zapalnych. </a:t>
            </a:r>
            <a:endParaRPr lang="pl-PL" sz="2800" dirty="0"/>
          </a:p>
        </p:txBody>
      </p:sp>
      <p:pic>
        <p:nvPicPr>
          <p:cNvPr id="1026" name="Picture 2" descr="http://edukacja.barycz.pl/zasoby/mini_z1.php?id_picture=1864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5481"/>
            <a:ext cx="3323770" cy="34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8666" t="4148" b="24540"/>
          <a:stretch/>
        </p:blipFill>
        <p:spPr>
          <a:xfrm>
            <a:off x="5247904" y="3628571"/>
            <a:ext cx="3112325" cy="31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C8DA15-95EF-41CA-BBCB-56730748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028" y="174172"/>
            <a:ext cx="5065487" cy="653143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b="1" dirty="0">
                <a:solidFill>
                  <a:srgbClr val="00B050"/>
                </a:solidFill>
              </a:rPr>
              <a:t>Wrzos zwyczajny</a:t>
            </a:r>
          </a:p>
        </p:txBody>
      </p:sp>
      <p:pic>
        <p:nvPicPr>
          <p:cNvPr id="7" name="Obraz 7" descr="Obraz zawierający drzewo, zewnętrzne, roślina, zielony&#10;&#10;Opis wygenerowany automatycznie">
            <a:extLst>
              <a:ext uri="{FF2B5EF4-FFF2-40B4-BE49-F238E27FC236}">
                <a16:creationId xmlns:a16="http://schemas.microsoft.com/office/drawing/2014/main" id="{428AD865-E85F-4EA7-96D5-38E91725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1" r="10285"/>
          <a:stretch/>
        </p:blipFill>
        <p:spPr>
          <a:xfrm>
            <a:off x="20" y="0"/>
            <a:ext cx="4145914" cy="466506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F0F0A2-E73A-4EAC-877F-0F5D0679E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827315"/>
            <a:ext cx="5636694" cy="45719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dirty="0" smtClean="0"/>
              <a:t>To królowa jesiennej aury. </a:t>
            </a:r>
          </a:p>
          <a:p>
            <a:r>
              <a:rPr lang="pl-PL" sz="2800" dirty="0" smtClean="0"/>
              <a:t>To roślina o właściwościach prozdrowotnych. </a:t>
            </a:r>
            <a:r>
              <a:rPr lang="pl-PL" sz="2800" dirty="0"/>
              <a:t>Wywar z jego kwiatów łagodzi stany zapalne, reumatyczne, antybakteryjne i działa moczopędne.</a:t>
            </a:r>
          </a:p>
          <a:p>
            <a:r>
              <a:rPr lang="pl-PL" sz="2800" dirty="0"/>
              <a:t>To r</a:t>
            </a:r>
            <a:r>
              <a:rPr lang="en-US" sz="2800" dirty="0"/>
              <a:t>oślina lecznicza</a:t>
            </a:r>
            <a:r>
              <a:rPr lang="pl-PL" sz="2800" dirty="0"/>
              <a:t> o działaniu </a:t>
            </a:r>
            <a:r>
              <a:rPr lang="en-US" sz="2800" dirty="0"/>
              <a:t>uspokajającym</a:t>
            </a:r>
            <a:r>
              <a:rPr lang="pl-PL" sz="2800" dirty="0"/>
              <a:t>.</a:t>
            </a:r>
          </a:p>
          <a:p>
            <a:r>
              <a:rPr lang="pl-PL" sz="2800" dirty="0"/>
              <a:t>To roślina </a:t>
            </a:r>
            <a:r>
              <a:rPr lang="en-US" sz="2800" dirty="0"/>
              <a:t>miododajn</a:t>
            </a:r>
            <a:r>
              <a:rPr lang="pl-PL" sz="2800" dirty="0"/>
              <a:t>ą.</a:t>
            </a:r>
            <a:r>
              <a:rPr lang="en-US" sz="2800" dirty="0"/>
              <a:t> </a:t>
            </a:r>
            <a:endParaRPr lang="pl-PL" sz="2800" dirty="0"/>
          </a:p>
          <a:p>
            <a:endParaRPr lang="en-US" sz="28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51942" y="5197472"/>
            <a:ext cx="9541036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</a:rPr>
              <a:t>Miód wrzosowy – Król miodów</a:t>
            </a:r>
            <a:r>
              <a:rPr lang="pl-PL" b="1" dirty="0" smtClean="0">
                <a:solidFill>
                  <a:srgbClr val="7030A0"/>
                </a:solidFill>
              </a:rPr>
              <a:t>!</a:t>
            </a:r>
          </a:p>
          <a:p>
            <a:r>
              <a:rPr lang="pl-PL" dirty="0" smtClean="0"/>
              <a:t>Możemy stosować go </a:t>
            </a:r>
            <a:r>
              <a:rPr lang="pl-PL" dirty="0" smtClean="0"/>
              <a:t>do herbaty</a:t>
            </a:r>
            <a:r>
              <a:rPr lang="pl-PL" dirty="0"/>
              <a:t>, kawy czy kakao. Napój ten ma wówczas właściwości rozgrzewające </a:t>
            </a:r>
            <a:r>
              <a:rPr lang="pl-PL" dirty="0" smtClean="0"/>
              <a:t>i zapobiega </a:t>
            </a:r>
            <a:r>
              <a:rPr lang="pl-PL" dirty="0"/>
              <a:t>przeziębieniu. Jest też idealną alternatywą dla cukru i w przeciwieństwie do niego nie stanowi zagrożenia dla naszego zdrowia</a:t>
            </a:r>
            <a:r>
              <a:rPr lang="pl-PL" dirty="0" smtClean="0"/>
              <a:t>.</a:t>
            </a:r>
            <a:endParaRPr lang="pl-PL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251</TotalTime>
  <Words>448</Words>
  <Application>Microsoft Office PowerPoint</Application>
  <PresentationFormat>Panoramiczny</PresentationFormat>
  <Paragraphs>80</Paragraphs>
  <Slides>10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Schoolbook</vt:lpstr>
      <vt:lpstr>Wingdings</vt:lpstr>
      <vt:lpstr>Wingdings 2</vt:lpstr>
      <vt:lpstr>View</vt:lpstr>
      <vt:lpstr>  DOLINA BARYCZY ZAPRASZA !  - PO ZDROWIE!</vt:lpstr>
      <vt:lpstr>Spis treści </vt:lpstr>
      <vt:lpstr>Pierwiosnek lekarski</vt:lpstr>
      <vt:lpstr>Mniszek lekarski </vt:lpstr>
      <vt:lpstr>Konwalia majowa</vt:lpstr>
      <vt:lpstr>Pokrzywa zwyczajna</vt:lpstr>
      <vt:lpstr>Rumianek pospolity </vt:lpstr>
      <vt:lpstr>Skrzyp polny </vt:lpstr>
      <vt:lpstr> Wrzos zwyczajny</vt:lpstr>
      <vt:lpstr>Źródła informacji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user</cp:lastModifiedBy>
  <cp:revision>88</cp:revision>
  <dcterms:created xsi:type="dcterms:W3CDTF">2021-10-12T14:29:28Z</dcterms:created>
  <dcterms:modified xsi:type="dcterms:W3CDTF">2021-10-21T19:55:03Z</dcterms:modified>
</cp:coreProperties>
</file>