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6" r:id="rId9"/>
    <p:sldId id="261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9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2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8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3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1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0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5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5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4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4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2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9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7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3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F4FD-386B-4B30-A487-46E35E415BA3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E43D78-8DF7-460E-A29D-60766D1A0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11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chnia.wp.pl/" TargetMode="External"/><Relationship Id="rId2" Type="http://schemas.openxmlformats.org/officeDocument/2006/relationships/hyperlink" Target="http://www.medonet.pl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apteka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59D97-FC35-4C20-8CD8-172CBFC73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051" y="2676204"/>
            <a:ext cx="7766936" cy="1646302"/>
          </a:xfrm>
        </p:spPr>
        <p:txBody>
          <a:bodyPr/>
          <a:lstStyle/>
          <a:p>
            <a:r>
              <a:rPr lang="pl-PL" dirty="0"/>
              <a:t>Zastosowanie ziół w kuchni.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2162641-DA26-42F9-BFF1-0B6AD7941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2974"/>
            <a:ext cx="9144000" cy="844826"/>
          </a:xfrm>
        </p:spPr>
        <p:txBody>
          <a:bodyPr>
            <a:normAutofit/>
          </a:bodyPr>
          <a:lstStyle/>
          <a:p>
            <a:pPr algn="l"/>
            <a:r>
              <a:rPr lang="pl-PL" sz="1400" dirty="0"/>
              <a:t>Autor: Małgorzata  Brodala</a:t>
            </a:r>
          </a:p>
        </p:txBody>
      </p:sp>
      <p:pic>
        <p:nvPicPr>
          <p:cNvPr id="1026" name="Picture 2" descr="m_logo_edukacja_RGB">
            <a:extLst>
              <a:ext uri="{FF2B5EF4-FFF2-40B4-BE49-F238E27FC236}">
                <a16:creationId xmlns:a16="http://schemas.microsoft.com/office/drawing/2014/main" id="{9219703C-9EAF-4196-9066-9F1B296CE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84" y="293867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67BCFF7-999D-4BD2-A4D5-2F2E173A1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3" y="451126"/>
            <a:ext cx="4665592" cy="608219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990FB23-14CE-4A4A-9B4E-F73BC2A26165}"/>
              </a:ext>
            </a:extLst>
          </p:cNvPr>
          <p:cNvSpPr txBox="1"/>
          <p:nvPr/>
        </p:nvSpPr>
        <p:spPr>
          <a:xfrm>
            <a:off x="327993" y="5775702"/>
            <a:ext cx="6102626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Autor: Małgorzata Brodala</a:t>
            </a:r>
          </a:p>
        </p:txBody>
      </p:sp>
    </p:spTree>
    <p:extLst>
      <p:ext uri="{BB962C8B-B14F-4D97-AF65-F5344CB8AC3E}">
        <p14:creationId xmlns:p14="http://schemas.microsoft.com/office/powerpoint/2010/main" val="18721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8303D0-13ED-4BB0-A5F2-473315211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231715"/>
          </a:xfrm>
        </p:spPr>
        <p:txBody>
          <a:bodyPr/>
          <a:lstStyle/>
          <a:p>
            <a:pPr algn="ctr"/>
            <a:r>
              <a:rPr lang="pl-PL" sz="2800" dirty="0"/>
              <a:t>Bibliografia: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B06CF4-7296-43AA-80D9-1C8FE5FB0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657600"/>
            <a:ext cx="7766936" cy="196132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pl-PL" sz="4800" dirty="0">
                <a:solidFill>
                  <a:srgbClr val="202124"/>
                </a:solidFill>
                <a:latin typeface="arial" panose="020B0604020202020204" pitchFamily="34" charset="0"/>
                <a:hlinkClick r:id="rId2"/>
              </a:rPr>
              <a:t>www.medonet.pl</a:t>
            </a:r>
            <a:endParaRPr lang="pl-PL" sz="48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l"/>
            <a:r>
              <a:rPr lang="pl-PL" sz="4800" dirty="0">
                <a:solidFill>
                  <a:srgbClr val="202124"/>
                </a:solidFill>
                <a:latin typeface="arial" panose="020B0604020202020204" pitchFamily="34" charset="0"/>
                <a:hlinkClick r:id="rId3"/>
              </a:rPr>
              <a:t>www.kuchnia.wp.pl</a:t>
            </a:r>
            <a:endParaRPr lang="pl-PL" sz="48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l"/>
            <a:r>
              <a:rPr lang="pl-PL" sz="4800" dirty="0">
                <a:solidFill>
                  <a:srgbClr val="202124"/>
                </a:solidFill>
                <a:latin typeface="arial" panose="020B0604020202020204" pitchFamily="34" charset="0"/>
                <a:hlinkClick r:id="rId4"/>
              </a:rPr>
              <a:t>www.wapteka.pl</a:t>
            </a:r>
            <a:endParaRPr lang="pl-PL" sz="48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l"/>
            <a:r>
              <a:rPr lang="pl-PL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www: misamocy.pl</a:t>
            </a:r>
            <a:endParaRPr lang="pl-PL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pl-PL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www.niepodlewam.pl</a:t>
            </a:r>
            <a:endParaRPr lang="pl-PL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endParaRPr lang="pl-PL" sz="1800" dirty="0"/>
          </a:p>
          <a:p>
            <a:pPr algn="l"/>
            <a:endParaRPr lang="pl-PL" sz="1800" dirty="0"/>
          </a:p>
          <a:p>
            <a:pPr algn="l"/>
            <a:endParaRPr lang="pl-PL" sz="1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28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DDBB0A-1BCF-4312-B164-F477913DC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8228"/>
          </a:xfrm>
        </p:spPr>
        <p:txBody>
          <a:bodyPr/>
          <a:lstStyle/>
          <a:p>
            <a:r>
              <a:rPr lang="pl-PL" dirty="0"/>
              <a:t>Mięta pieprzowa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BEEC3E-75BB-466C-8D3E-8D7AB3EA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2870"/>
            <a:ext cx="9144000" cy="3004930"/>
          </a:xfrm>
        </p:spPr>
        <p:txBody>
          <a:bodyPr/>
          <a:lstStyle/>
          <a:p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kuchni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liście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mięty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pieprzowej można dodać  do twarożków      i sałatek, jak również do lemoniady lub innych napojów mających gasić pragnienie.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Mięta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pieprzowa sprawdza się ponadto jako dodatek do ziemniaków i jagnięciny.</a:t>
            </a:r>
          </a:p>
          <a:p>
            <a:pPr algn="l"/>
            <a:r>
              <a:rPr lang="pl-PL" sz="1100" dirty="0">
                <a:solidFill>
                  <a:srgbClr val="202124"/>
                </a:solidFill>
                <a:latin typeface="arial" panose="020B0604020202020204" pitchFamily="34" charset="0"/>
              </a:rPr>
              <a:t>www.medonet.pl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7213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08C877-EA85-41ED-824F-F53B853F2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8228"/>
          </a:xfrm>
        </p:spPr>
        <p:txBody>
          <a:bodyPr/>
          <a:lstStyle/>
          <a:p>
            <a:r>
              <a:rPr lang="pl-PL" dirty="0"/>
              <a:t>Pokrzywa zwyczajna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838068-2BA8-4192-ABE1-9D1C79B3C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7670"/>
            <a:ext cx="9144000" cy="2700130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Na  zmęczenie doskonale sprawdzi się sok z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pokrzywy</a:t>
            </a:r>
            <a:r>
              <a:rPr lang="pl-PL" dirty="0">
                <a:solidFill>
                  <a:srgbClr val="202124"/>
                </a:solidFill>
                <a:latin typeface="arial" panose="020B0604020202020204" pitchFamily="34" charset="0"/>
              </a:rPr>
              <a:t>. 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 Odporność i odprężenie zimą zapewni napar z suszu. Listki młodej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pokrzywy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można też wykorzystać do przygotowania zupy, pesto, sałatki i napoju.</a:t>
            </a:r>
          </a:p>
          <a:p>
            <a:pPr algn="l"/>
            <a:r>
              <a:rPr lang="pl-PL" sz="1100" dirty="0">
                <a:solidFill>
                  <a:srgbClr val="202124"/>
                </a:solidFill>
                <a:latin typeface="arial" panose="020B0604020202020204" pitchFamily="34" charset="0"/>
              </a:rPr>
              <a:t>www.kuchnia.wp.pl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4722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8E7B02A-63BD-43F5-8F8C-624CA3EE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4" y="512970"/>
            <a:ext cx="3604590" cy="5832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BB5A23B-2AC4-4BE5-89DF-AD41533ED09C}"/>
              </a:ext>
            </a:extLst>
          </p:cNvPr>
          <p:cNvSpPr txBox="1"/>
          <p:nvPr/>
        </p:nvSpPr>
        <p:spPr>
          <a:xfrm>
            <a:off x="901147" y="5969478"/>
            <a:ext cx="6096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267075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Autor: Małgorzata Brodal</a:t>
            </a:r>
          </a:p>
        </p:txBody>
      </p:sp>
    </p:spTree>
    <p:extLst>
      <p:ext uri="{BB962C8B-B14F-4D97-AF65-F5344CB8AC3E}">
        <p14:creationId xmlns:p14="http://schemas.microsoft.com/office/powerpoint/2010/main" val="36003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0D4252-A0AF-4060-AF99-5A8F734AF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3759"/>
          </a:xfrm>
        </p:spPr>
        <p:txBody>
          <a:bodyPr/>
          <a:lstStyle/>
          <a:p>
            <a:r>
              <a:rPr lang="pl-PL" dirty="0"/>
              <a:t>Rumianek pospolity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A49EAD3-BF6A-4FE2-A89A-B281840A1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4504"/>
            <a:ext cx="9144000" cy="2183296"/>
          </a:xfrm>
        </p:spPr>
        <p:txBody>
          <a:bodyPr>
            <a:normAutofit/>
          </a:bodyPr>
          <a:lstStyle/>
          <a:p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Rumianek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pospolity jest rośliną jadalną, dlatego można go używać do ozdabiania potraw. Świetnie sprawdzi się jako dekoracja zup, sałatek, galaretek czy ciast. W domu z powodzeniem przygotujemy również okład, płukankę czy napar z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rumianku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pl-PL" sz="1100" dirty="0">
                <a:solidFill>
                  <a:srgbClr val="202124"/>
                </a:solidFill>
                <a:latin typeface="arial" panose="020B0604020202020204" pitchFamily="34" charset="0"/>
              </a:rPr>
              <a:t>www.wapteka.pl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8722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F8D979B-E90C-475D-A0C2-90FEC1C18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04" y="768626"/>
            <a:ext cx="6327991" cy="5738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394FC94-54CA-4836-ACB6-9AB9FA259949}"/>
              </a:ext>
            </a:extLst>
          </p:cNvPr>
          <p:cNvSpPr txBox="1"/>
          <p:nvPr/>
        </p:nvSpPr>
        <p:spPr>
          <a:xfrm>
            <a:off x="278295" y="6089374"/>
            <a:ext cx="609600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267075" algn="l"/>
              </a:tabLs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Autor: Małgorzata Brodal</a:t>
            </a:r>
          </a:p>
        </p:txBody>
      </p:sp>
    </p:spTree>
    <p:extLst>
      <p:ext uri="{BB962C8B-B14F-4D97-AF65-F5344CB8AC3E}">
        <p14:creationId xmlns:p14="http://schemas.microsoft.com/office/powerpoint/2010/main" val="32512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A1F3F1-490A-48C0-B426-18A513B6C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Bez czarny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8CE60AD-5703-4C63-B2B9-35373979E8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Kwiaty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czarnego bzu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mają szerokie spektrum wykorzystania. Można z nich robić nalewki, wina, syropy, smażyć w cieście, suszyć, dodawać do deserów itd.</a:t>
            </a:r>
          </a:p>
          <a:p>
            <a:pPr algn="l"/>
            <a:r>
              <a:rPr lang="pl-PL" sz="1100" dirty="0">
                <a:solidFill>
                  <a:srgbClr val="202124"/>
                </a:solidFill>
                <a:latin typeface="arial" panose="020B0604020202020204" pitchFamily="34" charset="0"/>
              </a:rPr>
              <a:t>www: misamocy.pl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8869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zarny bez - kwiaty, owoce, uprawa - e-ogrody - Porady">
            <a:extLst>
              <a:ext uri="{FF2B5EF4-FFF2-40B4-BE49-F238E27FC236}">
                <a16:creationId xmlns:a16="http://schemas.microsoft.com/office/drawing/2014/main" id="{7C5A7D8A-114E-4488-8A39-1C32CF3C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4" y="1497496"/>
            <a:ext cx="524786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4811CB3-8F3E-4F10-B455-D1F125A33796}"/>
              </a:ext>
            </a:extLst>
          </p:cNvPr>
          <p:cNvSpPr txBox="1"/>
          <p:nvPr/>
        </p:nvSpPr>
        <p:spPr>
          <a:xfrm>
            <a:off x="1010478" y="5921476"/>
            <a:ext cx="610262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ladnydom.pl</a:t>
            </a:r>
          </a:p>
        </p:txBody>
      </p:sp>
    </p:spTree>
    <p:extLst>
      <p:ext uri="{BB962C8B-B14F-4D97-AF65-F5344CB8AC3E}">
        <p14:creationId xmlns:p14="http://schemas.microsoft.com/office/powerpoint/2010/main" val="3639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7A7089-7244-4B1D-8585-C55EB2F8A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Dziurawiec zwyczajny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9104B1-0F41-499D-8463-6C9021C769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Młode listki i kwiaty można dodawać do sałatek oraz dań z ryb. Ziele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dziurawca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nadaje się przygotowania nalewki </a:t>
            </a:r>
            <a:r>
              <a:rPr lang="pl-P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dziurawcówki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lub likieru, a także oleju </a:t>
            </a:r>
            <a:r>
              <a:rPr lang="pl-P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dziurawcowego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(podawanego przy łagodnych depresjach).</a:t>
            </a:r>
          </a:p>
          <a:p>
            <a:pPr algn="l"/>
            <a:r>
              <a:rPr lang="pl-PL" sz="1200" dirty="0">
                <a:solidFill>
                  <a:srgbClr val="202124"/>
                </a:solidFill>
                <a:latin typeface="arial" panose="020B0604020202020204" pitchFamily="34" charset="0"/>
              </a:rPr>
              <a:t>www.niepodlewam.pl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687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263</Words>
  <Application>Microsoft Office PowerPoint</Application>
  <PresentationFormat>Panoramiczny</PresentationFormat>
  <Paragraphs>29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Trebuchet MS</vt:lpstr>
      <vt:lpstr>Wingdings 3</vt:lpstr>
      <vt:lpstr>Faseta</vt:lpstr>
      <vt:lpstr>Zastosowanie ziół w kuchni. </vt:lpstr>
      <vt:lpstr>Mięta pieprzowa</vt:lpstr>
      <vt:lpstr>Pokrzywa zwyczajna</vt:lpstr>
      <vt:lpstr>Prezentacja programu PowerPoint</vt:lpstr>
      <vt:lpstr>Rumianek pospolity</vt:lpstr>
      <vt:lpstr>Prezentacja programu PowerPoint</vt:lpstr>
      <vt:lpstr>Bez czarny</vt:lpstr>
      <vt:lpstr>Prezentacja programu PowerPoint</vt:lpstr>
      <vt:lpstr>Dziurawiec zwyczajny</vt:lpstr>
      <vt:lpstr>Prezentacja programu PowerPoint</vt:lpstr>
      <vt:lpstr>Bibliografia: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Zastosowanie ziół w kuchni.</dc:title>
  <dc:creator>Małgorzata Brodala</dc:creator>
  <cp:lastModifiedBy>Małgorzata Brodala</cp:lastModifiedBy>
  <cp:revision>4</cp:revision>
  <dcterms:created xsi:type="dcterms:W3CDTF">2022-04-21T14:34:21Z</dcterms:created>
  <dcterms:modified xsi:type="dcterms:W3CDTF">2022-05-02T09:50:47Z</dcterms:modified>
</cp:coreProperties>
</file>