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65" r:id="rId5"/>
    <p:sldId id="258" r:id="rId6"/>
    <p:sldId id="259" r:id="rId7"/>
    <p:sldId id="261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12578-6E15-491B-9EB8-109462F3551D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A1504-8D99-4F3F-8C4D-5018313E567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170F-1E21-4B97-BAC0-248D3FA39925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4E4B-1FDA-4F89-AB5F-8E65F404955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4E4B-1FDA-4F89-AB5F-8E65F404955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1B238-E64F-4F27-8A8E-AB8194E0F7EB}" type="datetimeFigureOut">
              <a:rPr lang="pl-PL" smtClean="0"/>
              <a:pPr/>
              <a:t>30.10.2022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28C8A9-AB8D-491C-B5FE-6CDB77D22DA5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21022_103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24452" y="0"/>
            <a:ext cx="916844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pl-PL" dirty="0" smtClean="0">
                <a:sym typeface="Wingdings" pitchFamily="2" charset="2"/>
              </a:rPr>
              <a:t>Podróżniku przyjedź do nas! – zaprzyjaźnij się przyrodą Doliny </a:t>
            </a:r>
            <a:r>
              <a:rPr lang="pl-PL" dirty="0">
                <a:sym typeface="Wingdings" pitchFamily="2" charset="2"/>
              </a:rPr>
              <a:t>B</a:t>
            </a:r>
            <a:r>
              <a:rPr lang="pl-PL" dirty="0" smtClean="0">
                <a:sym typeface="Wingdings" pitchFamily="2" charset="2"/>
              </a:rPr>
              <a:t>aryczy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pl-PL" sz="6000" dirty="0" smtClean="0">
              <a:solidFill>
                <a:schemeClr val="bg1"/>
              </a:solidFill>
            </a:endParaRPr>
          </a:p>
          <a:p>
            <a:pPr algn="ctr"/>
            <a:r>
              <a:rPr lang="pl-PL" sz="6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Zapraszamy!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66550" y="5157192"/>
            <a:ext cx="5142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Lena Kostrzewska i Paweł </a:t>
            </a:r>
            <a:r>
              <a:rPr lang="pl-PL" b="1" dirty="0" smtClean="0">
                <a:solidFill>
                  <a:schemeClr val="bg1"/>
                </a:solidFill>
              </a:rPr>
              <a:t>Kaczmarek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Szkoła Podstawowa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im. Polskich Olimpijczyków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w</a:t>
            </a:r>
            <a:r>
              <a:rPr lang="pl-PL" b="1" dirty="0" smtClean="0">
                <a:solidFill>
                  <a:schemeClr val="bg1"/>
                </a:solidFill>
              </a:rPr>
              <a:t> Dębnicy.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Klasa 5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eceived_119556533102998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4938" y="-1154937"/>
            <a:ext cx="6858000" cy="916787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260114" y="6314340"/>
            <a:ext cx="3600400" cy="4432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Dziękujemy za uwagę.</a:t>
            </a:r>
            <a:endParaRPr lang="pl-PL" sz="32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6205" y="-16621"/>
            <a:ext cx="861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Przyjedź do nas, zaprzyjaźnij się </a:t>
            </a:r>
          </a:p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 przyrodą Doliny Baryczy.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1915" y="4265350"/>
            <a:ext cx="87285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1400" b="1" dirty="0" smtClean="0">
                <a:solidFill>
                  <a:schemeClr val="bg1"/>
                </a:solidFill>
              </a:rPr>
              <a:t>Nasze źródła: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Materiały ze stron internetowych.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Pawłowska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Pawłowski J, Atlas Roślin Doliny Baryczy, wydaw.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Stowarzyszenie Partnerstwo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Doliny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Baryczy.</a:t>
            </a: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Gil R, </a:t>
            </a:r>
            <a:r>
              <a:rPr lang="pl-PL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Wasińska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Atlas zwierząt Doliny Baryczy,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wydaw.    Stowarzyszenie Partnerstwo dla Doliny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Baryczy.</a:t>
            </a: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Wasińska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Atlas Ptaków Doliny Baryczy, wydaw.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Stowarzyszenie Partnerstwo dla Doliny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Baryczy.</a:t>
            </a:r>
          </a:p>
          <a:p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Własnoręcznie wykonane  zdjęcia, rysunki i teksty.</a:t>
            </a:r>
          </a:p>
          <a:p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110216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Podsumujmy! </a:t>
            </a:r>
          </a:p>
          <a:p>
            <a:pPr algn="ctr"/>
            <a:r>
              <a:rPr lang="pl-PL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Wybraliśmy te miejsca bo uważamy, że warto zobaczyć znane i mniej znane miejsca Doliny Baryczy, które leżą </a:t>
            </a:r>
          </a:p>
          <a:p>
            <a:pPr algn="ctr"/>
            <a:r>
              <a:rPr lang="pl-PL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 województwie wielkopolskim.</a:t>
            </a:r>
          </a:p>
          <a:p>
            <a:pPr algn="ctr"/>
            <a:r>
              <a:rPr lang="pl-PL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Odwiedzając te miejsca  doszliśmy do wniosku, że warto poznać swoją małą ojczyznę i chcieliśmy się tym </a:t>
            </a:r>
          </a:p>
          <a:p>
            <a:pPr algn="ctr"/>
            <a:r>
              <a:rPr lang="pl-PL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z wami podzielić. Bo to wiedza, atrakcje, sport, </a:t>
            </a:r>
            <a:r>
              <a:rPr lang="pl-PL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wypoczynek i </a:t>
            </a:r>
            <a:r>
              <a:rPr lang="pl-PL" sz="2000" smtClean="0">
                <a:solidFill>
                  <a:srgbClr val="FFC000"/>
                </a:solidFill>
                <a:latin typeface="Arial Black" panose="020B0A04020102020204" pitchFamily="34" charset="0"/>
              </a:rPr>
              <a:t>piękne krajobrazy. </a:t>
            </a:r>
            <a:endParaRPr lang="pl-PL" sz="2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Turystyka w Dolinie Baryczy to się opłaca.</a:t>
            </a:r>
            <a:endParaRPr lang="pl-PL" sz="2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638" y="820300"/>
            <a:ext cx="9144000" cy="536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2571736" y="214290"/>
            <a:ext cx="400052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Plan turystyczny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143504" y="4929198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Początek wycieczki</a:t>
            </a:r>
            <a:endParaRPr lang="pl-PL" sz="1400" dirty="0"/>
          </a:p>
        </p:txBody>
      </p:sp>
      <p:cxnSp>
        <p:nvCxnSpPr>
          <p:cNvPr id="12" name="Łącznik prosty ze strzałką 11"/>
          <p:cNvCxnSpPr/>
          <p:nvPr/>
        </p:nvCxnSpPr>
        <p:spPr>
          <a:xfrm rot="10800000" flipV="1">
            <a:off x="4643438" y="5357826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2928926" y="2857496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Punkt widokowy</a:t>
            </a:r>
            <a:endParaRPr lang="pl-PL" sz="1400" dirty="0"/>
          </a:p>
        </p:txBody>
      </p:sp>
      <p:cxnSp>
        <p:nvCxnSpPr>
          <p:cNvPr id="8" name="Łącznik prosty ze strzałką 7"/>
          <p:cNvCxnSpPr/>
          <p:nvPr/>
        </p:nvCxnSpPr>
        <p:spPr>
          <a:xfrm rot="16200000" flipH="1">
            <a:off x="4179091" y="339328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928794" y="2357430"/>
            <a:ext cx="12858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Staw Trzcielin Wielki </a:t>
            </a:r>
            <a:endParaRPr lang="pl-PL" sz="1400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3214678" y="2571744"/>
            <a:ext cx="142879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4071934" y="1285860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Glinianki</a:t>
            </a:r>
            <a:endParaRPr lang="pl-PL" sz="1400" dirty="0"/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5143504" y="1428736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6429388" y="3143248"/>
            <a:ext cx="10715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Górecznik</a:t>
            </a:r>
            <a:endParaRPr lang="pl-PL" sz="1400" dirty="0"/>
          </a:p>
        </p:txBody>
      </p:sp>
      <p:cxnSp>
        <p:nvCxnSpPr>
          <p:cNvPr id="17" name="Łącznik prosty ze strzałką 16"/>
          <p:cNvCxnSpPr/>
          <p:nvPr/>
        </p:nvCxnSpPr>
        <p:spPr>
          <a:xfrm rot="5400000">
            <a:off x="6232925" y="3339711"/>
            <a:ext cx="142876" cy="321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5857884" y="4102816"/>
            <a:ext cx="1428760" cy="58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Dąb Huberta –pomnik przyrody</a:t>
            </a:r>
            <a:endParaRPr lang="pl-PL" sz="1400" dirty="0"/>
          </a:p>
        </p:txBody>
      </p:sp>
      <p:cxnSp>
        <p:nvCxnSpPr>
          <p:cNvPr id="19" name="Łącznik prosty ze strzałką 18"/>
          <p:cNvCxnSpPr/>
          <p:nvPr/>
        </p:nvCxnSpPr>
        <p:spPr>
          <a:xfrm rot="10800000">
            <a:off x="5500694" y="4143380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21026_08310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69" y="357166"/>
            <a:ext cx="5143501" cy="650083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04966"/>
              </p:ext>
            </p:extLst>
          </p:nvPr>
        </p:nvGraphicFramePr>
        <p:xfrm>
          <a:off x="467544" y="22385"/>
          <a:ext cx="81369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7240">
                <a:tc>
                  <a:txBody>
                    <a:bodyPr/>
                    <a:lstStyle/>
                    <a:p>
                      <a:pPr algn="ctr"/>
                      <a:r>
                        <a:rPr lang="pl-PL" sz="3600" b="1" dirty="0" smtClean="0">
                          <a:solidFill>
                            <a:srgbClr val="FFC000"/>
                          </a:solidFill>
                        </a:rPr>
                        <a:t>NASZA SZKOŁA</a:t>
                      </a:r>
                      <a:r>
                        <a:rPr lang="pl-PL" sz="3600" b="1" baseline="0" dirty="0" smtClean="0">
                          <a:solidFill>
                            <a:srgbClr val="FFC000"/>
                          </a:solidFill>
                        </a:rPr>
                        <a:t>  </a:t>
                      </a:r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Szkoła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Podstawowa  im. Polskich Olimpijczyków w Dębnicy , tutaj uczymy się  poznawać i doceniać nasz świat i tu rozpoczynamy naszą wycieczkę. </a:t>
                      </a:r>
                    </a:p>
                    <a:p>
                      <a:pPr algn="ctr"/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Startujemy.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received_79198204870143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7995" y="-1134069"/>
            <a:ext cx="6840139" cy="9143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60338"/>
            <a:ext cx="8229600" cy="16396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Dębnica</a:t>
            </a:r>
            <a:br>
              <a:rPr lang="pl-PL" b="1" dirty="0" smtClean="0">
                <a:solidFill>
                  <a:srgbClr val="FFC000"/>
                </a:solidFill>
              </a:rPr>
            </a:br>
            <a:r>
              <a:rPr lang="pl-PL" sz="3600" b="1" dirty="0" smtClean="0">
                <a:solidFill>
                  <a:srgbClr val="00B0F0"/>
                </a:solidFill>
              </a:rPr>
              <a:t>Przystanek w naszej miejscowości, w której mieszkamy.</a:t>
            </a:r>
            <a:endParaRPr lang="pl-PL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13958"/>
              </p:ext>
            </p:extLst>
          </p:nvPr>
        </p:nvGraphicFramePr>
        <p:xfrm>
          <a:off x="-2" y="5069186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482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FF00"/>
                          </a:solidFill>
                        </a:rPr>
                        <a:t>Dom</a:t>
                      </a:r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ludzi, ryb i ptaków.</a:t>
                      </a:r>
                    </a:p>
                    <a:p>
                      <a:pPr algn="ctr"/>
                      <a:r>
                        <a:rPr lang="pl-PL" baseline="0" dirty="0" smtClean="0">
                          <a:solidFill>
                            <a:srgbClr val="FFFF00"/>
                          </a:solidFill>
                        </a:rPr>
                        <a:t> Dębnica otoczona  jest z każdej strony lasami  Nadleśnictwa  Antonin i Świeca. W jej otoczeniu znajduje się kompleks stawów rybnych. W naszej miejscowości krzyżują się cztery szlaki turystyczne i dwa  rowerowe.  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8" name="AutoShape 4" descr="Dębnica - Miejscowości - Gmina - Samorząd - GMINA PRZYGODZICE - Samorządowy  Portal Interne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0" name="AutoShape 6" descr="Dębnica - Miejscowości - Gmina - Samorząd - GMINA PRZYGODZICE - Samorządowy  Portal Interne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2" name="AutoShape 8" descr="Dębnica - Miejscowości - Gmina - Samorząd - GMINA PRZYGODZICE - Samorządowy  Portal Interne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4" name="AutoShape 10" descr="Dębnica - Miejscowości - Gmina - Samorząd - GMINA PRZYGODZICE - Samorządowy  Portal Interne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6" name="AutoShape 12" descr="Dębnica - Miejscowości - Gmina - Samorząd - GMINA PRZYGODZICE - Samorządowy  Portal Interne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9" name="Obraz 18" descr="20221019_161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8" y="1857334"/>
            <a:ext cx="3656238" cy="27421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9891" y="2051208"/>
            <a:ext cx="3667557" cy="27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6660232" y="5369025"/>
            <a:ext cx="230425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To znakomity przystanek na obserwację ptaków i odpoczynek . </a:t>
            </a:r>
            <a:endParaRPr lang="pl-P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G_20221022_103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2255" y="5796"/>
            <a:ext cx="916845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005" y="106062"/>
            <a:ext cx="9177609" cy="741227"/>
          </a:xfrm>
        </p:spPr>
        <p:txBody>
          <a:bodyPr anchor="ctr">
            <a:normAutofit fontScale="90000"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Trzcieliny- </a:t>
            </a:r>
            <a:r>
              <a:rPr lang="pl-PL" sz="3600" b="1" dirty="0" smtClean="0">
                <a:solidFill>
                  <a:srgbClr val="00B0F0"/>
                </a:solidFill>
              </a:rPr>
              <a:t>przystanek w miejscowości, która z nami sąsiaduje</a:t>
            </a:r>
            <a:r>
              <a:rPr lang="pl-PL" sz="1600" b="1" dirty="0" smtClean="0">
                <a:solidFill>
                  <a:srgbClr val="00B0F0"/>
                </a:solidFill>
              </a:rPr>
              <a:t>. </a:t>
            </a: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-78142" y="1371822"/>
            <a:ext cx="2561910" cy="720081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Staw Trzcielin Wielki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3"/>
          </p:nvPr>
        </p:nvSpPr>
        <p:spPr>
          <a:xfrm>
            <a:off x="2195736" y="3140968"/>
            <a:ext cx="3240360" cy="53191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Budka widokowa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 descr="20221009_161253 (1)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-364462" y="2598480"/>
            <a:ext cx="3110306" cy="2381382"/>
          </a:xfrm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7" name="Symbol zastępczy zawartości 6" descr="20221009_153031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077912" y="612006"/>
            <a:ext cx="4041775" cy="3031331"/>
          </a:xfrm>
          <a:effectLst>
            <a:outerShdw blurRad="50800" dist="50800" dir="5400000" algn="ctr" rotWithShape="0">
              <a:srgbClr val="0070C0"/>
            </a:outerShdw>
          </a:effec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45484"/>
              </p:ext>
            </p:extLst>
          </p:nvPr>
        </p:nvGraphicFramePr>
        <p:xfrm>
          <a:off x="4014758" y="3866865"/>
          <a:ext cx="4643438" cy="29549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/>
                  </a:outerShdw>
                </a:effectLst>
                <a:tableStyleId>{5C22544A-7EE6-4342-B048-85BDC9FD1C3A}</a:tableStyleId>
              </a:tblPr>
              <a:tblGrid>
                <a:gridCol w="464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4917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Staw Trzcielin Wielki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jest jednym z siedemdziesięciu, które znajdują się w kompleksie  w powiecie ostrowskim.  Występuje w nim wiele rodzajów ryb, m.in.  szczupaki, sandacze, karpie, amury.  Pluskające ryby i występujące tu ptactwo można obserwować z wieży widokowej. Jadąc tutaj lornetka i aparat fotograficzny, to nieodzowny atrybut.</a:t>
                      </a:r>
                      <a:r>
                        <a:rPr lang="pl-PL" baseline="0" dirty="0" smtClean="0"/>
                        <a:t>.</a:t>
                      </a:r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Prostokąt 13"/>
          <p:cNvSpPr/>
          <p:nvPr/>
        </p:nvSpPr>
        <p:spPr>
          <a:xfrm>
            <a:off x="0" y="5367336"/>
            <a:ext cx="2771800" cy="149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Miejsce </a:t>
            </a:r>
            <a:r>
              <a:rPr lang="pl-PL" b="1" dirty="0">
                <a:solidFill>
                  <a:schemeClr val="tx1"/>
                </a:solidFill>
              </a:rPr>
              <a:t>a</a:t>
            </a:r>
            <a:r>
              <a:rPr lang="pl-PL" b="1" dirty="0" smtClean="0">
                <a:solidFill>
                  <a:schemeClr val="tx1"/>
                </a:solidFill>
              </a:rPr>
              <a:t>kcji „Żaba’’. 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Przenosimy płazy przez drogę do stawu chroniąc je przed kołami samochodów.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381383" y="1371822"/>
            <a:ext cx="2731552" cy="1664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Z budki widokowej z lornetką w rękach dostrzeżesz: łyski, czaple i łabędzie. </a:t>
            </a:r>
            <a:r>
              <a:rPr lang="pl-PL" b="1" dirty="0" smtClean="0"/>
              <a:t>.</a:t>
            </a:r>
            <a:endParaRPr lang="pl-PL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1" build="p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eceived_52002228996679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31062" y="-1154938"/>
            <a:ext cx="6858000" cy="91678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274"/>
            <a:ext cx="9144000" cy="81143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Glinianki </a:t>
            </a:r>
            <a:r>
              <a:rPr lang="pl-PL" b="1" dirty="0" smtClean="0">
                <a:solidFill>
                  <a:srgbClr val="00B0F0"/>
                </a:solidFill>
              </a:rPr>
              <a:t>– </a:t>
            </a:r>
            <a:r>
              <a:rPr lang="pl-PL" sz="3200" b="1" dirty="0" smtClean="0">
                <a:solidFill>
                  <a:srgbClr val="00B0F0"/>
                </a:solidFill>
              </a:rPr>
              <a:t>przystanek u naszego kolejnego sąsiada.</a:t>
            </a:r>
            <a:endParaRPr lang="pl-PL" b="1" dirty="0">
              <a:solidFill>
                <a:srgbClr val="00B0F0"/>
              </a:solidFill>
            </a:endParaRPr>
          </a:p>
        </p:txBody>
      </p:sp>
      <p:pic>
        <p:nvPicPr>
          <p:cNvPr id="10" name="Symbol zastępczy zawartości 9" descr="IMG-20221014-WA00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876257" y="2115128"/>
            <a:ext cx="2267744" cy="4742872"/>
          </a:xfr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77055"/>
              </p:ext>
            </p:extLst>
          </p:nvPr>
        </p:nvGraphicFramePr>
        <p:xfrm>
          <a:off x="0" y="4259960"/>
          <a:ext cx="645319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Miejsce spacerów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, wędkarstwa i rodzinnych pikników.</a:t>
                      </a:r>
                    </a:p>
                    <a:p>
                      <a:pPr algn="ctr"/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Głównym celem  tej inwestycji było stworzenie przyjaznego miejsca dla edukacji, integracji i rekreacji wokół stawu ,,Glinianka’’</a:t>
                      </a:r>
                    </a:p>
                    <a:p>
                      <a:pPr algn="ctr"/>
                      <a:endParaRPr lang="pl-P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Prekursorem tego przedsięwzięcia był Gminny Ośrodek Kultury w Przygodzicach , który za pośrednictwem Stowarzyszenia ’’Partnerstwo dla Doliny Baryczy’’ pozyskał na ten cel środki finansowe.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877" y="685135"/>
            <a:ext cx="1907704" cy="33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IMG_20221022_103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24449" y="0"/>
            <a:ext cx="9168449" cy="685800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4450" y="187615"/>
            <a:ext cx="9142785" cy="108114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b="1" dirty="0" err="1" smtClean="0">
                <a:solidFill>
                  <a:srgbClr val="FFC000"/>
                </a:solidFill>
              </a:rPr>
              <a:t>Górecznik</a:t>
            </a:r>
            <a:r>
              <a:rPr lang="pl-PL" b="1" dirty="0" smtClean="0">
                <a:solidFill>
                  <a:srgbClr val="FFC000"/>
                </a:solidFill>
              </a:rPr>
              <a:t> – </a:t>
            </a:r>
            <a:r>
              <a:rPr lang="pl-PL" sz="3600" b="1" dirty="0" smtClean="0">
                <a:solidFill>
                  <a:srgbClr val="00B0F0"/>
                </a:solidFill>
              </a:rPr>
              <a:t>do tego przystanku jest naprawdę blisko.</a:t>
            </a:r>
            <a:endParaRPr lang="pl-PL" sz="3600" b="1" dirty="0">
              <a:solidFill>
                <a:srgbClr val="00B0F0"/>
              </a:solidFill>
            </a:endParaRPr>
          </a:p>
        </p:txBody>
      </p:sp>
      <p:pic>
        <p:nvPicPr>
          <p:cNvPr id="10" name="Symbol zastępczy zawartości 9" descr="f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3339515"/>
            <a:ext cx="5332122" cy="3556484"/>
          </a:xfrm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237169" y="1988840"/>
            <a:ext cx="4857784" cy="1151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Jedna z głównych atrakcji w Przygodzicach.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Karczma &amp; Hotel – daje dużo możliwości 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na obcowanie z przyrodą, rozrywkę, nocleg  i skosztowanie dań z Doliny Baryczy.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53128"/>
              </p:ext>
            </p:extLst>
          </p:nvPr>
        </p:nvGraphicFramePr>
        <p:xfrm>
          <a:off x="5506243" y="4520496"/>
          <a:ext cx="3456384" cy="15567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679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,,</a:t>
                      </a:r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Górecznik” jest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ciekawym miejscem na wycieczkę lub na przerwę w podróży, zwłaszcza z dziećmi.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 anchor="ctr">
            <a:no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</a:rPr>
              <a:t>Rodzinny Park Przygód i Edukacji ,,GÓRECZNIK”</a:t>
            </a:r>
            <a:endParaRPr lang="pl-PL" sz="40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19048"/>
              </p:ext>
            </p:extLst>
          </p:nvPr>
        </p:nvGraphicFramePr>
        <p:xfrm>
          <a:off x="1524000" y="5514996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Park Przygód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oferuje zwiedzanie  zagród ze zwierzętami, ścieżki edukacyjne – o grzybach, o owadach czy można zobaczyć skansen staroci dotyczących rolnictwa z dawnych czasów.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Symbol zastępczy zawartości 6" descr="IMG-20221014-WA0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2143140" cy="3579827"/>
          </a:xfrm>
        </p:spPr>
      </p:pic>
      <p:pic>
        <p:nvPicPr>
          <p:cNvPr id="8" name="Symbol zastępczy zawartości 7" descr="20221009_164706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264938" y="2235996"/>
            <a:ext cx="3571900" cy="2814636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669" t="4738" r="25334" b="31790"/>
          <a:stretch>
            <a:fillRect/>
          </a:stretch>
        </p:blipFill>
        <p:spPr bwMode="auto">
          <a:xfrm>
            <a:off x="3214678" y="1857364"/>
            <a:ext cx="207170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received_64106251413370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1930" y="-1134069"/>
            <a:ext cx="6840139" cy="9143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38296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I wracamy do Dębnicy</a:t>
            </a:r>
            <a:r>
              <a:rPr lang="pl-PL" dirty="0" smtClean="0">
                <a:solidFill>
                  <a:srgbClr val="FFC000"/>
                </a:solidFill>
              </a:rPr>
              <a:t/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Dąb Hubert-nasza perełka.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n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2093649" y="1567232"/>
            <a:ext cx="3701216" cy="3929090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87169"/>
              </p:ext>
            </p:extLst>
          </p:nvPr>
        </p:nvGraphicFramePr>
        <p:xfrm>
          <a:off x="1018308" y="5382385"/>
          <a:ext cx="7107382" cy="146304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/>
                  </a:outerShdw>
                </a:effectLst>
              </a:tblPr>
              <a:tblGrid>
                <a:gridCol w="710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8983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Jeden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z najbardziej znanych pomników przyrody w gminie Przygodzice . Jego wiek szacuje się na 320 lat. Wysokość całkowita  około 28m. Niegdyś dookoła dębu były różne atrakcje… dziś jednak nie wiele z tego pozostało. Dąb  jednak  nadal stoi 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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1657</TotalTime>
  <Words>602</Words>
  <Application>Microsoft Office PowerPoint</Application>
  <PresentationFormat>Pokaz na ekranie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 Black</vt:lpstr>
      <vt:lpstr>Calibri</vt:lpstr>
      <vt:lpstr>Constantia</vt:lpstr>
      <vt:lpstr>Times New Roman</vt:lpstr>
      <vt:lpstr>Wingdings</vt:lpstr>
      <vt:lpstr>Wingdings 2</vt:lpstr>
      <vt:lpstr>Przepływ</vt:lpstr>
      <vt:lpstr>Podróżniku przyjedź do nas! – zaprzyjaźnij się przyrodą Doliny Baryczy </vt:lpstr>
      <vt:lpstr>Prezentacja programu PowerPoint</vt:lpstr>
      <vt:lpstr>Prezentacja programu PowerPoint</vt:lpstr>
      <vt:lpstr>Dębnica Przystanek w naszej miejscowości, w której mieszkamy.</vt:lpstr>
      <vt:lpstr>Trzcieliny- przystanek w miejscowości, która z nami sąsiaduje. </vt:lpstr>
      <vt:lpstr>Glinianki – przystanek u naszego kolejnego sąsiada.</vt:lpstr>
      <vt:lpstr>Górecznik – do tego przystanku jest naprawdę blisko.</vt:lpstr>
      <vt:lpstr>Rodzinny Park Przygód i Edukacji ,,GÓRECZNIK”</vt:lpstr>
      <vt:lpstr>I wracamy do Dębnicy Dąb Hubert-nasza perełka.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keywords/>
  <cp:lastModifiedBy>user</cp:lastModifiedBy>
  <cp:revision>187</cp:revision>
  <dcterms:created xsi:type="dcterms:W3CDTF">2022-10-14T13:39:33Z</dcterms:created>
  <dcterms:modified xsi:type="dcterms:W3CDTF">2022-10-30T12:22:27Z</dcterms:modified>
</cp:coreProperties>
</file>