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ADEEE-2DF2-4975-A577-2DE33181D220}" v="367" dt="2022-10-25T16:28:49.268"/>
    <p1510:client id="{6D70BB24-6ED1-4AF1-871B-6A8B999898CA}" v="146" dt="2022-10-21T17:06:43.291"/>
    <p1510:client id="{76448DFF-B091-4993-A8DB-235B39E589F9}" v="43" dt="2022-10-25T13:48:00.738"/>
    <p1510:client id="{82E08AE2-B129-40B5-B18D-473BB2CFE2CE}" v="3" dt="2022-10-25T13:37:10.316"/>
    <p1510:client id="{850FCF0F-B179-4A50-9D21-36331CE1202C}" v="512" dt="2022-10-25T15:02:53.314"/>
    <p1510:client id="{C3963B90-E411-4D79-9CB2-6275D0CEA456}" v="1127" dt="2022-10-26T16:54:31.437"/>
    <p1510:client id="{F0E29395-F13E-42E0-9F12-A02773910687}" v="182" dt="2022-10-21T17:48:0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lk Hulk" userId="594296a3d1119e1c" providerId="Windows Live" clId="Web-{76448DFF-B091-4993-A8DB-235B39E589F9}"/>
    <pc:docChg chg="modSld">
      <pc:chgData name="Hulk Hulk" userId="594296a3d1119e1c" providerId="Windows Live" clId="Web-{76448DFF-B091-4993-A8DB-235B39E589F9}" dt="2022-10-25T13:48:00.738" v="45" actId="20577"/>
      <pc:docMkLst>
        <pc:docMk/>
      </pc:docMkLst>
      <pc:sldChg chg="addSp delSp modSp">
        <pc:chgData name="Hulk Hulk" userId="594296a3d1119e1c" providerId="Windows Live" clId="Web-{76448DFF-B091-4993-A8DB-235B39E589F9}" dt="2022-10-25T13:42:49.133" v="6" actId="20577"/>
        <pc:sldMkLst>
          <pc:docMk/>
          <pc:sldMk cId="650317164" sldId="256"/>
        </pc:sldMkLst>
        <pc:spChg chg="mod ord">
          <ac:chgData name="Hulk Hulk" userId="594296a3d1119e1c" providerId="Windows Live" clId="Web-{76448DFF-B091-4993-A8DB-235B39E589F9}" dt="2022-10-25T13:42:49.133" v="6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16" creationId="{B3F59054-3394-4D87-8BD0-A28DCD47F1BC}"/>
          </ac:spMkLst>
        </pc:spChg>
        <pc:spChg chg="add del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20" creationId="{2FE0ABA9-CAF1-4816-837D-5F28AAA08E0A}"/>
          </ac:spMkLst>
        </pc:spChg>
        <pc:spChg chg="add del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22" creationId="{BC8B9C14-70F0-4F42-85FF-0DD3D5A585A5}"/>
          </ac:spMkLst>
        </pc:spChg>
        <pc:spChg chg="add del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23" creationId="{98DE6C44-43F8-4DE4-AB81-66853FFEA09A}"/>
          </ac:spMkLst>
        </pc:spChg>
        <pc:spChg chg="add del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24" creationId="{2409529B-9B56-4F10-BE4D-F934DB89E57E}"/>
          </ac:spMkLst>
        </pc:spChg>
        <pc:spChg chg="add del">
          <ac:chgData name="Hulk Hulk" userId="594296a3d1119e1c" providerId="Windows Live" clId="Web-{76448DFF-B091-4993-A8DB-235B39E589F9}" dt="2022-10-25T13:42:18.928" v="1"/>
          <ac:spMkLst>
            <pc:docMk/>
            <pc:sldMk cId="650317164" sldId="256"/>
            <ac:spMk id="26" creationId="{11CF3862-488F-44C1-BFD7-5E7D9C4F9C45}"/>
          </ac:spMkLst>
        </pc:spChg>
        <pc:spChg chg="add del">
          <ac:chgData name="Hulk Hulk" userId="594296a3d1119e1c" providerId="Windows Live" clId="Web-{76448DFF-B091-4993-A8DB-235B39E589F9}" dt="2022-10-25T13:42:18.928" v="1"/>
          <ac:spMkLst>
            <pc:docMk/>
            <pc:sldMk cId="650317164" sldId="256"/>
            <ac:spMk id="29" creationId="{5F2BC11A-2019-4BC3-93F2-AE405F0F4251}"/>
          </ac:spMkLst>
        </pc:spChg>
        <pc:spChg chg="add del">
          <ac:chgData name="Hulk Hulk" userId="594296a3d1119e1c" providerId="Windows Live" clId="Web-{76448DFF-B091-4993-A8DB-235B39E589F9}" dt="2022-10-25T13:42:18.928" v="1"/>
          <ac:spMkLst>
            <pc:docMk/>
            <pc:sldMk cId="650317164" sldId="256"/>
            <ac:spMk id="31" creationId="{41DCF80D-FA7D-483A-8C67-601AD822F790}"/>
          </ac:spMkLst>
        </pc:spChg>
        <pc:spChg chg="add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35" creationId="{4038CB10-1F5C-4D54-9DF7-12586DE5B007}"/>
          </ac:spMkLst>
        </pc:spChg>
        <pc:spChg chg="add">
          <ac:chgData name="Hulk Hulk" userId="594296a3d1119e1c" providerId="Windows Live" clId="Web-{76448DFF-B091-4993-A8DB-235B39E589F9}" dt="2022-10-25T13:42:18.944" v="2"/>
          <ac:spMkLst>
            <pc:docMk/>
            <pc:sldMk cId="650317164" sldId="256"/>
            <ac:spMk id="36" creationId="{73ED6512-6858-4552-B699-9A97FE9A4EA2}"/>
          </ac:spMkLst>
        </pc:spChg>
        <pc:picChg chg="mod ord">
          <ac:chgData name="Hulk Hulk" userId="594296a3d1119e1c" providerId="Windows Live" clId="Web-{76448DFF-B091-4993-A8DB-235B39E589F9}" dt="2022-10-25T13:42:18.944" v="2"/>
          <ac:picMkLst>
            <pc:docMk/>
            <pc:sldMk cId="650317164" sldId="256"/>
            <ac:picMk id="4" creationId="{9093EC38-E12F-25BC-FD9E-28E0B9511B33}"/>
          </ac:picMkLst>
        </pc:picChg>
        <pc:picChg chg="mod ord">
          <ac:chgData name="Hulk Hulk" userId="594296a3d1119e1c" providerId="Windows Live" clId="Web-{76448DFF-B091-4993-A8DB-235B39E589F9}" dt="2022-10-25T13:42:18.944" v="2"/>
          <ac:picMkLst>
            <pc:docMk/>
            <pc:sldMk cId="650317164" sldId="256"/>
            <ac:picMk id="5" creationId="{4A0E4DD9-82F5-B1C2-7FE3-37493C49C98C}"/>
          </ac:picMkLst>
        </pc:picChg>
        <pc:picChg chg="mod ord">
          <ac:chgData name="Hulk Hulk" userId="594296a3d1119e1c" providerId="Windows Live" clId="Web-{76448DFF-B091-4993-A8DB-235B39E589F9}" dt="2022-10-25T13:42:18.944" v="2"/>
          <ac:picMkLst>
            <pc:docMk/>
            <pc:sldMk cId="650317164" sldId="256"/>
            <ac:picMk id="6" creationId="{154B1FFD-1B03-F6D5-F167-27151EA16304}"/>
          </ac:picMkLst>
        </pc:picChg>
      </pc:sldChg>
      <pc:sldChg chg="modSp">
        <pc:chgData name="Hulk Hulk" userId="594296a3d1119e1c" providerId="Windows Live" clId="Web-{76448DFF-B091-4993-A8DB-235B39E589F9}" dt="2022-10-25T13:48:00.738" v="45" actId="20577"/>
        <pc:sldMkLst>
          <pc:docMk/>
          <pc:sldMk cId="1950155115" sldId="257"/>
        </pc:sldMkLst>
        <pc:spChg chg="mod">
          <ac:chgData name="Hulk Hulk" userId="594296a3d1119e1c" providerId="Windows Live" clId="Web-{76448DFF-B091-4993-A8DB-235B39E589F9}" dt="2022-10-25T13:48:00.738" v="45" actId="20577"/>
          <ac:spMkLst>
            <pc:docMk/>
            <pc:sldMk cId="1950155115" sldId="257"/>
            <ac:spMk id="2" creationId="{60362FCA-5582-967F-2BA7-F308300BE12B}"/>
          </ac:spMkLst>
        </pc:spChg>
        <pc:spChg chg="mod">
          <ac:chgData name="Hulk Hulk" userId="594296a3d1119e1c" providerId="Windows Live" clId="Web-{76448DFF-B091-4993-A8DB-235B39E589F9}" dt="2022-10-25T13:47:47.363" v="43" actId="20577"/>
          <ac:spMkLst>
            <pc:docMk/>
            <pc:sldMk cId="1950155115" sldId="257"/>
            <ac:spMk id="3" creationId="{AC7CD047-F51D-715F-7DAA-105C51FBFD95}"/>
          </ac:spMkLst>
        </pc:spChg>
      </pc:sldChg>
    </pc:docChg>
  </pc:docChgLst>
  <pc:docChgLst>
    <pc:chgData name="Hulk Hulk" userId="594296a3d1119e1c" providerId="Windows Live" clId="Web-{6D70BB24-6ED1-4AF1-871B-6A8B999898CA}"/>
    <pc:docChg chg="modSld">
      <pc:chgData name="Hulk Hulk" userId="594296a3d1119e1c" providerId="Windows Live" clId="Web-{6D70BB24-6ED1-4AF1-871B-6A8B999898CA}" dt="2022-10-21T17:06:43.291" v="172" actId="20577"/>
      <pc:docMkLst>
        <pc:docMk/>
      </pc:docMkLst>
      <pc:sldChg chg="addSp delSp modSp mod setBg modClrScheme setClrOvrMap chgLayout">
        <pc:chgData name="Hulk Hulk" userId="594296a3d1119e1c" providerId="Windows Live" clId="Web-{6D70BB24-6ED1-4AF1-871B-6A8B999898CA}" dt="2022-10-21T17:06:43.291" v="172" actId="20577"/>
        <pc:sldMkLst>
          <pc:docMk/>
          <pc:sldMk cId="650317164" sldId="256"/>
        </pc:sldMkLst>
        <pc:spChg chg="mod ord">
          <ac:chgData name="Hulk Hulk" userId="594296a3d1119e1c" providerId="Windows Live" clId="Web-{6D70BB24-6ED1-4AF1-871B-6A8B999898CA}" dt="2022-10-21T17:06:43.291" v="172" actId="20577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Hulk Hulk" userId="594296a3d1119e1c" providerId="Windows Live" clId="Web-{6D70BB24-6ED1-4AF1-871B-6A8B999898CA}" dt="2022-10-21T17:05:44.630" v="170"/>
          <ac:spMkLst>
            <pc:docMk/>
            <pc:sldMk cId="650317164" sldId="256"/>
            <ac:spMk id="3" creationId="{00000000-0000-0000-0000-000000000000}"/>
          </ac:spMkLst>
        </pc:spChg>
        <pc:spChg chg="add del mod ord">
          <ac:chgData name="Hulk Hulk" userId="594296a3d1119e1c" providerId="Windows Live" clId="Web-{6D70BB24-6ED1-4AF1-871B-6A8B999898CA}" dt="2022-10-21T16:55:37.642" v="61"/>
          <ac:spMkLst>
            <pc:docMk/>
            <pc:sldMk cId="650317164" sldId="256"/>
            <ac:spMk id="4" creationId="{0AEF93FD-7794-61BB-B17B-5C98F5B9B1E3}"/>
          </ac:spMkLst>
        </pc:spChg>
        <pc:spChg chg="add del">
          <ac:chgData name="Hulk Hulk" userId="594296a3d1119e1c" providerId="Windows Live" clId="Web-{6D70BB24-6ED1-4AF1-871B-6A8B999898CA}" dt="2022-10-21T16:56:59.617" v="64"/>
          <ac:spMkLst>
            <pc:docMk/>
            <pc:sldMk cId="650317164" sldId="256"/>
            <ac:spMk id="11" creationId="{A86541C6-61B1-4DAA-B57A-EAF3F24F0491}"/>
          </ac:spMkLst>
        </pc:spChg>
        <pc:spChg chg="add del">
          <ac:chgData name="Hulk Hulk" userId="594296a3d1119e1c" providerId="Windows Live" clId="Web-{6D70BB24-6ED1-4AF1-871B-6A8B999898CA}" dt="2022-10-21T16:56:59.617" v="64"/>
          <ac:spMkLst>
            <pc:docMk/>
            <pc:sldMk cId="650317164" sldId="256"/>
            <ac:spMk id="13" creationId="{71750011-2006-46BB-AFDE-C6E461752333}"/>
          </ac:spMkLst>
        </pc:spChg>
        <pc:spChg chg="add del">
          <ac:chgData name="Hulk Hulk" userId="594296a3d1119e1c" providerId="Windows Live" clId="Web-{6D70BB24-6ED1-4AF1-871B-6A8B999898CA}" dt="2022-10-21T16:57:15.291" v="66"/>
          <ac:spMkLst>
            <pc:docMk/>
            <pc:sldMk cId="650317164" sldId="256"/>
            <ac:spMk id="15" creationId="{99F1FFA9-D672-408C-9220-ADEEC6ABDD09}"/>
          </ac:spMkLst>
        </pc:spChg>
        <pc:spChg chg="add del">
          <ac:chgData name="Hulk Hulk" userId="594296a3d1119e1c" providerId="Windows Live" clId="Web-{6D70BB24-6ED1-4AF1-871B-6A8B999898CA}" dt="2022-10-21T16:57:37.621" v="68"/>
          <ac:spMkLst>
            <pc:docMk/>
            <pc:sldMk cId="650317164" sldId="256"/>
            <ac:spMk id="17" creationId="{08BC803E-13F3-4DAB-B17C-BEB0076164B7}"/>
          </ac:spMkLst>
        </pc:spChg>
        <pc:spChg chg="add del">
          <ac:chgData name="Hulk Hulk" userId="594296a3d1119e1c" providerId="Windows Live" clId="Web-{6D70BB24-6ED1-4AF1-871B-6A8B999898CA}" dt="2022-10-21T16:57:37.621" v="68"/>
          <ac:spMkLst>
            <pc:docMk/>
            <pc:sldMk cId="650317164" sldId="256"/>
            <ac:spMk id="18" creationId="{B8DDE571-E57F-4AB5-83C7-30EB5DDCCAC7}"/>
          </ac:spMkLst>
        </pc:spChg>
        <pc:spChg chg="add del">
          <ac:chgData name="Hulk Hulk" userId="594296a3d1119e1c" providerId="Windows Live" clId="Web-{6D70BB24-6ED1-4AF1-871B-6A8B999898CA}" dt="2022-10-21T16:59:13.910" v="74"/>
          <ac:spMkLst>
            <pc:docMk/>
            <pc:sldMk cId="650317164" sldId="256"/>
            <ac:spMk id="19" creationId="{102382E0-0A09-46AE-B955-B911CAFE7F00}"/>
          </ac:spMkLst>
        </pc:spChg>
        <pc:spChg chg="add del">
          <ac:chgData name="Hulk Hulk" userId="594296a3d1119e1c" providerId="Windows Live" clId="Web-{6D70BB24-6ED1-4AF1-871B-6A8B999898CA}" dt="2022-10-21T16:59:13.910" v="74"/>
          <ac:spMkLst>
            <pc:docMk/>
            <pc:sldMk cId="650317164" sldId="256"/>
            <ac:spMk id="21" creationId="{7DE75D4A-0965-4973-BE75-DECCAC9A9614}"/>
          </ac:spMkLst>
        </pc:spChg>
        <pc:spChg chg="add del">
          <ac:chgData name="Hulk Hulk" userId="594296a3d1119e1c" providerId="Windows Live" clId="Web-{6D70BB24-6ED1-4AF1-871B-6A8B999898CA}" dt="2022-10-21T16:57:46.449" v="70"/>
          <ac:spMkLst>
            <pc:docMk/>
            <pc:sldMk cId="650317164" sldId="256"/>
            <ac:spMk id="33" creationId="{A3BAF07C-C39E-42EB-BB22-8D46691D9735}"/>
          </ac:spMkLst>
        </pc:spChg>
        <pc:spChg chg="add del">
          <ac:chgData name="Hulk Hulk" userId="594296a3d1119e1c" providerId="Windows Live" clId="Web-{6D70BB24-6ED1-4AF1-871B-6A8B999898CA}" dt="2022-10-21T16:58:18.015" v="72"/>
          <ac:spMkLst>
            <pc:docMk/>
            <pc:sldMk cId="650317164" sldId="256"/>
            <ac:spMk id="39" creationId="{AAB8EDC3-1C0D-4505-A2C7-839A5161FB53}"/>
          </ac:spMkLst>
        </pc:spChg>
        <pc:spChg chg="add del">
          <ac:chgData name="Hulk Hulk" userId="594296a3d1119e1c" providerId="Windows Live" clId="Web-{6D70BB24-6ED1-4AF1-871B-6A8B999898CA}" dt="2022-10-21T16:58:18.015" v="72"/>
          <ac:spMkLst>
            <pc:docMk/>
            <pc:sldMk cId="650317164" sldId="256"/>
            <ac:spMk id="40" creationId="{2069E294-3813-4588-9E9C-AEA08F9C4DA1}"/>
          </ac:spMkLst>
        </pc:spChg>
        <pc:spChg chg="add del">
          <ac:chgData name="Hulk Hulk" userId="594296a3d1119e1c" providerId="Windows Live" clId="Web-{6D70BB24-6ED1-4AF1-871B-6A8B999898CA}" dt="2022-10-21T16:59:13.910" v="74"/>
          <ac:spMkLst>
            <pc:docMk/>
            <pc:sldMk cId="650317164" sldId="256"/>
            <ac:spMk id="42" creationId="{0D7B6173-1D58-48E2-83CF-37350F315F75}"/>
          </ac:spMkLst>
        </pc:spChg>
        <pc:spChg chg="add del">
          <ac:chgData name="Hulk Hulk" userId="594296a3d1119e1c" providerId="Windows Live" clId="Web-{6D70BB24-6ED1-4AF1-871B-6A8B999898CA}" dt="2022-10-21T16:59:13.910" v="74"/>
          <ac:spMkLst>
            <pc:docMk/>
            <pc:sldMk cId="650317164" sldId="256"/>
            <ac:spMk id="43" creationId="{2F36CA75-CFBF-4844-B719-8FE9EBADA9AF}"/>
          </ac:spMkLst>
        </pc:spChg>
        <pc:spChg chg="add del">
          <ac:chgData name="Hulk Hulk" userId="594296a3d1119e1c" providerId="Windows Live" clId="Web-{6D70BB24-6ED1-4AF1-871B-6A8B999898CA}" dt="2022-10-21T16:59:13.910" v="74"/>
          <ac:spMkLst>
            <pc:docMk/>
            <pc:sldMk cId="650317164" sldId="256"/>
            <ac:spMk id="44" creationId="{3D4A84B9-E564-4DD0-97F8-DBF1C460C28A}"/>
          </ac:spMkLst>
        </pc:spChg>
        <pc:spChg chg="add del">
          <ac:chgData name="Hulk Hulk" userId="594296a3d1119e1c" providerId="Windows Live" clId="Web-{6D70BB24-6ED1-4AF1-871B-6A8B999898CA}" dt="2022-10-21T16:59:20.051" v="76"/>
          <ac:spMkLst>
            <pc:docMk/>
            <pc:sldMk cId="650317164" sldId="256"/>
            <ac:spMk id="47" creationId="{DC14B3F1-8CC5-4623-94B0-4445E3775D41}"/>
          </ac:spMkLst>
        </pc:spChg>
        <pc:spChg chg="add del">
          <ac:chgData name="Hulk Hulk" userId="594296a3d1119e1c" providerId="Windows Live" clId="Web-{6D70BB24-6ED1-4AF1-871B-6A8B999898CA}" dt="2022-10-21T16:59:50.382" v="78"/>
          <ac:spMkLst>
            <pc:docMk/>
            <pc:sldMk cId="650317164" sldId="256"/>
            <ac:spMk id="50" creationId="{B5809B1F-0726-44C0-B0A1-7FCE2A129E20}"/>
          </ac:spMkLst>
        </pc:spChg>
        <pc:spChg chg="add del">
          <ac:chgData name="Hulk Hulk" userId="594296a3d1119e1c" providerId="Windows Live" clId="Web-{6D70BB24-6ED1-4AF1-871B-6A8B999898CA}" dt="2022-10-21T16:59:50.382" v="78"/>
          <ac:spMkLst>
            <pc:docMk/>
            <pc:sldMk cId="650317164" sldId="256"/>
            <ac:spMk id="51" creationId="{26EE9A0B-C601-4E3F-8541-29CA20DE1186}"/>
          </ac:spMkLst>
        </pc:spChg>
        <pc:spChg chg="add del">
          <ac:chgData name="Hulk Hulk" userId="594296a3d1119e1c" providerId="Windows Live" clId="Web-{6D70BB24-6ED1-4AF1-871B-6A8B999898CA}" dt="2022-10-21T17:00:11.024" v="80"/>
          <ac:spMkLst>
            <pc:docMk/>
            <pc:sldMk cId="650317164" sldId="256"/>
            <ac:spMk id="53" creationId="{A51A0227-072A-4F5F-928C-E2C3E5CCD10C}"/>
          </ac:spMkLst>
        </pc:spChg>
        <pc:spChg chg="add del">
          <ac:chgData name="Hulk Hulk" userId="594296a3d1119e1c" providerId="Windows Live" clId="Web-{6D70BB24-6ED1-4AF1-871B-6A8B999898CA}" dt="2022-10-21T17:00:11.024" v="80"/>
          <ac:spMkLst>
            <pc:docMk/>
            <pc:sldMk cId="650317164" sldId="256"/>
            <ac:spMk id="54" creationId="{35D99776-4B38-47DF-A302-11AD9AF87ACA}"/>
          </ac:spMkLst>
        </pc:spChg>
        <pc:spChg chg="add del">
          <ac:chgData name="Hulk Hulk" userId="594296a3d1119e1c" providerId="Windows Live" clId="Web-{6D70BB24-6ED1-4AF1-871B-6A8B999898CA}" dt="2022-10-21T17:00:36.542" v="82"/>
          <ac:spMkLst>
            <pc:docMk/>
            <pc:sldMk cId="650317164" sldId="256"/>
            <ac:spMk id="56" creationId="{08BC803E-13F3-4DAB-B17C-BEB0076164B7}"/>
          </ac:spMkLst>
        </pc:spChg>
        <pc:spChg chg="add del">
          <ac:chgData name="Hulk Hulk" userId="594296a3d1119e1c" providerId="Windows Live" clId="Web-{6D70BB24-6ED1-4AF1-871B-6A8B999898CA}" dt="2022-10-21T17:00:36.542" v="82"/>
          <ac:spMkLst>
            <pc:docMk/>
            <pc:sldMk cId="650317164" sldId="256"/>
            <ac:spMk id="57" creationId="{B8DDE571-E57F-4AB5-83C7-30EB5DDCCAC7}"/>
          </ac:spMkLst>
        </pc:spChg>
        <pc:spChg chg="add del">
          <ac:chgData name="Hulk Hulk" userId="594296a3d1119e1c" providerId="Windows Live" clId="Web-{6D70BB24-6ED1-4AF1-871B-6A8B999898CA}" dt="2022-10-21T17:00:49.809" v="84"/>
          <ac:spMkLst>
            <pc:docMk/>
            <pc:sldMk cId="650317164" sldId="256"/>
            <ac:spMk id="59" creationId="{42A5316D-ED2F-4F89-B4B4-8D9240B1A348}"/>
          </ac:spMkLst>
        </pc:spChg>
        <pc:spChg chg="add del">
          <ac:chgData name="Hulk Hulk" userId="594296a3d1119e1c" providerId="Windows Live" clId="Web-{6D70BB24-6ED1-4AF1-871B-6A8B999898CA}" dt="2022-10-21T17:01:57.142" v="86"/>
          <ac:spMkLst>
            <pc:docMk/>
            <pc:sldMk cId="650317164" sldId="256"/>
            <ac:spMk id="61" creationId="{37FEB674-D811-4FFE-A878-29D0C0ED18D4}"/>
          </ac:spMkLst>
        </pc:spChg>
        <pc:spChg chg="add del">
          <ac:chgData name="Hulk Hulk" userId="594296a3d1119e1c" providerId="Windows Live" clId="Web-{6D70BB24-6ED1-4AF1-871B-6A8B999898CA}" dt="2022-10-21T17:05:44.630" v="170"/>
          <ac:spMkLst>
            <pc:docMk/>
            <pc:sldMk cId="650317164" sldId="256"/>
            <ac:spMk id="63" creationId="{DC14B3F1-8CC5-4623-94B0-4445E3775D41}"/>
          </ac:spMkLst>
        </pc:spChg>
        <pc:spChg chg="add del">
          <ac:chgData name="Hulk Hulk" userId="594296a3d1119e1c" providerId="Windows Live" clId="Web-{6D70BB24-6ED1-4AF1-871B-6A8B999898CA}" dt="2022-10-21T17:05:44.630" v="169"/>
          <ac:spMkLst>
            <pc:docMk/>
            <pc:sldMk cId="650317164" sldId="256"/>
            <ac:spMk id="69" creationId="{913AE63C-D5B4-45D1-ACFC-648CFFCF9805}"/>
          </ac:spMkLst>
        </pc:spChg>
        <pc:spChg chg="add">
          <ac:chgData name="Hulk Hulk" userId="594296a3d1119e1c" providerId="Windows Live" clId="Web-{6D70BB24-6ED1-4AF1-871B-6A8B999898CA}" dt="2022-10-21T17:05:44.630" v="170"/>
          <ac:spMkLst>
            <pc:docMk/>
            <pc:sldMk cId="650317164" sldId="256"/>
            <ac:spMk id="84" creationId="{5E52985E-2553-471E-82AA-5ED7A329890A}"/>
          </ac:spMkLst>
        </pc:spChg>
        <pc:grpChg chg="add del">
          <ac:chgData name="Hulk Hulk" userId="594296a3d1119e1c" providerId="Windows Live" clId="Web-{6D70BB24-6ED1-4AF1-871B-6A8B999898CA}" dt="2022-10-21T16:57:46.449" v="70"/>
          <ac:grpSpMkLst>
            <pc:docMk/>
            <pc:sldMk cId="650317164" sldId="256"/>
            <ac:grpSpMk id="34" creationId="{D8E9CF54-0466-4261-9E62-0249E60E1886}"/>
          </ac:grpSpMkLst>
        </pc:grpChg>
        <pc:grpChg chg="add del">
          <ac:chgData name="Hulk Hulk" userId="594296a3d1119e1c" providerId="Windows Live" clId="Web-{6D70BB24-6ED1-4AF1-871B-6A8B999898CA}" dt="2022-10-21T17:05:44.630" v="169"/>
          <ac:grpSpMkLst>
            <pc:docMk/>
            <pc:sldMk cId="650317164" sldId="256"/>
            <ac:grpSpMk id="71" creationId="{A12BBDB1-A811-4A94-B034-72085F97AB84}"/>
          </ac:grpSpMkLst>
        </pc:grpChg>
        <pc:grpChg chg="add del">
          <ac:chgData name="Hulk Hulk" userId="594296a3d1119e1c" providerId="Windows Live" clId="Web-{6D70BB24-6ED1-4AF1-871B-6A8B999898CA}" dt="2022-10-21T17:05:44.630" v="169"/>
          <ac:grpSpMkLst>
            <pc:docMk/>
            <pc:sldMk cId="650317164" sldId="256"/>
            <ac:grpSpMk id="75" creationId="{E27AF472-EAE3-4572-AB69-B92BD10DBC6D}"/>
          </ac:grpSpMkLst>
        </pc:grpChg>
        <pc:picChg chg="add mod ord modCrop">
          <ac:chgData name="Hulk Hulk" userId="594296a3d1119e1c" providerId="Windows Live" clId="Web-{6D70BB24-6ED1-4AF1-871B-6A8B999898CA}" dt="2022-10-21T17:05:44.630" v="170"/>
          <ac:picMkLst>
            <pc:docMk/>
            <pc:sldMk cId="650317164" sldId="256"/>
            <ac:picMk id="5" creationId="{4A0E4DD9-82F5-B1C2-7FE3-37493C49C98C}"/>
          </ac:picMkLst>
        </pc:picChg>
        <pc:picChg chg="add mod ord">
          <ac:chgData name="Hulk Hulk" userId="594296a3d1119e1c" providerId="Windows Live" clId="Web-{6D70BB24-6ED1-4AF1-871B-6A8B999898CA}" dt="2022-10-21T17:05:44.630" v="170"/>
          <ac:picMkLst>
            <pc:docMk/>
            <pc:sldMk cId="650317164" sldId="256"/>
            <ac:picMk id="6" creationId="{154B1FFD-1B03-F6D5-F167-27151EA16304}"/>
          </ac:picMkLst>
        </pc:picChg>
        <pc:picChg chg="add del">
          <ac:chgData name="Hulk Hulk" userId="594296a3d1119e1c" providerId="Windows Live" clId="Web-{6D70BB24-6ED1-4AF1-871B-6A8B999898CA}" dt="2022-10-21T16:59:13.910" v="74"/>
          <ac:picMkLst>
            <pc:docMk/>
            <pc:sldMk cId="650317164" sldId="256"/>
            <ac:picMk id="45" creationId="{4A599609-F5C2-4A0B-A992-913F814A631A}"/>
          </ac:picMkLst>
        </pc:picChg>
        <pc:cxnChg chg="add del">
          <ac:chgData name="Hulk Hulk" userId="594296a3d1119e1c" providerId="Windows Live" clId="Web-{6D70BB24-6ED1-4AF1-871B-6A8B999898CA}" dt="2022-10-21T16:59:20.051" v="76"/>
          <ac:cxnSpMkLst>
            <pc:docMk/>
            <pc:sldMk cId="650317164" sldId="256"/>
            <ac:cxnSpMk id="48" creationId="{B8EC0F70-6AFD-45BE-8F70-52888FC304F7}"/>
          </ac:cxnSpMkLst>
        </pc:cxnChg>
        <pc:cxnChg chg="add del">
          <ac:chgData name="Hulk Hulk" userId="594296a3d1119e1c" providerId="Windows Live" clId="Web-{6D70BB24-6ED1-4AF1-871B-6A8B999898CA}" dt="2022-10-21T17:05:44.630" v="170"/>
          <ac:cxnSpMkLst>
            <pc:docMk/>
            <pc:sldMk cId="650317164" sldId="256"/>
            <ac:cxnSpMk id="64" creationId="{B8EC0F70-6AFD-45BE-8F70-52888FC304F7}"/>
          </ac:cxnSpMkLst>
        </pc:cxnChg>
        <pc:cxnChg chg="add">
          <ac:chgData name="Hulk Hulk" userId="594296a3d1119e1c" providerId="Windows Live" clId="Web-{6D70BB24-6ED1-4AF1-871B-6A8B999898CA}" dt="2022-10-21T17:05:44.630" v="170"/>
          <ac:cxnSpMkLst>
            <pc:docMk/>
            <pc:sldMk cId="650317164" sldId="256"/>
            <ac:cxnSpMk id="85" creationId="{DAE3ABC6-4042-4293-A7DF-F01181363B7E}"/>
          </ac:cxnSpMkLst>
        </pc:cxnChg>
      </pc:sldChg>
    </pc:docChg>
  </pc:docChgLst>
  <pc:docChgLst>
    <pc:chgData name="Hulk Hulk" userId="594296a3d1119e1c" providerId="Windows Live" clId="Web-{82E08AE2-B129-40B5-B18D-473BB2CFE2CE}"/>
    <pc:docChg chg="modSld">
      <pc:chgData name="Hulk Hulk" userId="594296a3d1119e1c" providerId="Windows Live" clId="Web-{82E08AE2-B129-40B5-B18D-473BB2CFE2CE}" dt="2022-10-25T13:37:43.162" v="6"/>
      <pc:docMkLst>
        <pc:docMk/>
      </pc:docMkLst>
      <pc:sldChg chg="addSp delSp modSp mod setBg modClrScheme setClrOvrMap delDesignElem chgLayout">
        <pc:chgData name="Hulk Hulk" userId="594296a3d1119e1c" providerId="Windows Live" clId="Web-{82E08AE2-B129-40B5-B18D-473BB2CFE2CE}" dt="2022-10-25T13:37:43.162" v="6"/>
        <pc:sldMkLst>
          <pc:docMk/>
          <pc:sldMk cId="650317164" sldId="256"/>
        </pc:sldMkLst>
        <pc:spChg chg="mod or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Hulk Hulk" userId="594296a3d1119e1c" providerId="Windows Live" clId="Web-{82E08AE2-B129-40B5-B18D-473BB2CFE2CE}" dt="2022-10-25T13:37:37.568" v="3"/>
          <ac:spMkLst>
            <pc:docMk/>
            <pc:sldMk cId="650317164" sldId="256"/>
            <ac:spMk id="8" creationId="{4C3A44BB-E01C-4AA8-B2C8-32FC346D2ED7}"/>
          </ac:spMkLst>
        </pc:spChg>
        <pc:spChg chg="add del">
          <ac:chgData name="Hulk Hulk" userId="594296a3d1119e1c" providerId="Windows Live" clId="Web-{82E08AE2-B129-40B5-B18D-473BB2CFE2CE}" dt="2022-10-25T13:37:43.147" v="5"/>
          <ac:spMkLst>
            <pc:docMk/>
            <pc:sldMk cId="650317164" sldId="256"/>
            <ac:spMk id="10" creationId="{2EEE8F11-3582-44B7-9869-F2D26D7DD9D4}"/>
          </ac:spMkLst>
        </pc:spChg>
        <pc:spChg chg="add del">
          <ac:chgData name="Hulk Hulk" userId="594296a3d1119e1c" providerId="Windows Live" clId="Web-{82E08AE2-B129-40B5-B18D-473BB2CFE2CE}" dt="2022-10-25T13:37:43.147" v="5"/>
          <ac:spMkLst>
            <pc:docMk/>
            <pc:sldMk cId="650317164" sldId="256"/>
            <ac:spMk id="12" creationId="{2141F1CC-6A53-4BCF-9127-AABB52E2497E}"/>
          </ac:spMkLst>
        </pc:spChg>
        <pc:spChg chg="add del">
          <ac:chgData name="Hulk Hulk" userId="594296a3d1119e1c" providerId="Windows Live" clId="Web-{82E08AE2-B129-40B5-B18D-473BB2CFE2CE}" dt="2022-10-25T13:37:43.147" v="5"/>
          <ac:spMkLst>
            <pc:docMk/>
            <pc:sldMk cId="650317164" sldId="256"/>
            <ac:spMk id="14" creationId="{561B2B49-7142-4CA8-A929-4671548E6A5A}"/>
          </ac:spMkLst>
        </pc:spChg>
        <pc:spChg chg="ad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16" creationId="{B3F59054-3394-4D87-8BD0-A28DCD47F1BC}"/>
          </ac:spMkLst>
        </pc:spChg>
        <pc:spChg chg="ad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20" creationId="{2FE0ABA9-CAF1-4816-837D-5F28AAA08E0A}"/>
          </ac:spMkLst>
        </pc:spChg>
        <pc:spChg chg="ad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22" creationId="{BC8B9C14-70F0-4F42-85FF-0DD3D5A585A5}"/>
          </ac:spMkLst>
        </pc:spChg>
        <pc:spChg chg="ad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23" creationId="{98DE6C44-43F8-4DE4-AB81-66853FFEA09A}"/>
          </ac:spMkLst>
        </pc:spChg>
        <pc:spChg chg="add">
          <ac:chgData name="Hulk Hulk" userId="594296a3d1119e1c" providerId="Windows Live" clId="Web-{82E08AE2-B129-40B5-B18D-473BB2CFE2CE}" dt="2022-10-25T13:37:43.162" v="6"/>
          <ac:spMkLst>
            <pc:docMk/>
            <pc:sldMk cId="650317164" sldId="256"/>
            <ac:spMk id="24" creationId="{2409529B-9B56-4F10-BE4D-F934DB89E57E}"/>
          </ac:spMkLst>
        </pc:spChg>
        <pc:spChg chg="del">
          <ac:chgData name="Hulk Hulk" userId="594296a3d1119e1c" providerId="Windows Live" clId="Web-{82E08AE2-B129-40B5-B18D-473BB2CFE2CE}" dt="2022-10-25T13:36:19.890" v="0"/>
          <ac:spMkLst>
            <pc:docMk/>
            <pc:sldMk cId="650317164" sldId="256"/>
            <ac:spMk id="84" creationId="{5E52985E-2553-471E-82AA-5ED7A329890A}"/>
          </ac:spMkLst>
        </pc:spChg>
        <pc:picChg chg="add mod ord">
          <ac:chgData name="Hulk Hulk" userId="594296a3d1119e1c" providerId="Windows Live" clId="Web-{82E08AE2-B129-40B5-B18D-473BB2CFE2CE}" dt="2022-10-25T13:37:43.162" v="6"/>
          <ac:picMkLst>
            <pc:docMk/>
            <pc:sldMk cId="650317164" sldId="256"/>
            <ac:picMk id="4" creationId="{9093EC38-E12F-25BC-FD9E-28E0B9511B33}"/>
          </ac:picMkLst>
        </pc:picChg>
        <pc:picChg chg="mod ord">
          <ac:chgData name="Hulk Hulk" userId="594296a3d1119e1c" providerId="Windows Live" clId="Web-{82E08AE2-B129-40B5-B18D-473BB2CFE2CE}" dt="2022-10-25T13:37:43.162" v="6"/>
          <ac:picMkLst>
            <pc:docMk/>
            <pc:sldMk cId="650317164" sldId="256"/>
            <ac:picMk id="5" creationId="{4A0E4DD9-82F5-B1C2-7FE3-37493C49C98C}"/>
          </ac:picMkLst>
        </pc:picChg>
        <pc:picChg chg="mod ord">
          <ac:chgData name="Hulk Hulk" userId="594296a3d1119e1c" providerId="Windows Live" clId="Web-{82E08AE2-B129-40B5-B18D-473BB2CFE2CE}" dt="2022-10-25T13:37:43.162" v="6"/>
          <ac:picMkLst>
            <pc:docMk/>
            <pc:sldMk cId="650317164" sldId="256"/>
            <ac:picMk id="6" creationId="{154B1FFD-1B03-F6D5-F167-27151EA16304}"/>
          </ac:picMkLst>
        </pc:picChg>
        <pc:cxnChg chg="del">
          <ac:chgData name="Hulk Hulk" userId="594296a3d1119e1c" providerId="Windows Live" clId="Web-{82E08AE2-B129-40B5-B18D-473BB2CFE2CE}" dt="2022-10-25T13:36:19.890" v="0"/>
          <ac:cxnSpMkLst>
            <pc:docMk/>
            <pc:sldMk cId="650317164" sldId="256"/>
            <ac:cxnSpMk id="85" creationId="{DAE3ABC6-4042-4293-A7DF-F01181363B7E}"/>
          </ac:cxnSpMkLst>
        </pc:cxnChg>
      </pc:sldChg>
    </pc:docChg>
  </pc:docChgLst>
  <pc:docChgLst>
    <pc:chgData name="Hulk Hulk" userId="594296a3d1119e1c" providerId="Windows Live" clId="Web-{C3963B90-E411-4D79-9CB2-6275D0CEA456}"/>
    <pc:docChg chg="addSld modSld modMainMaster">
      <pc:chgData name="Hulk Hulk" userId="594296a3d1119e1c" providerId="Windows Live" clId="Web-{C3963B90-E411-4D79-9CB2-6275D0CEA456}" dt="2022-10-26T16:54:31.437" v="1133" actId="20577"/>
      <pc:docMkLst>
        <pc:docMk/>
      </pc:docMkLst>
      <pc:sldChg chg="modSp modTransition">
        <pc:chgData name="Hulk Hulk" userId="594296a3d1119e1c" providerId="Windows Live" clId="Web-{C3963B90-E411-4D79-9CB2-6275D0CEA456}" dt="2022-10-26T16:44:13.058" v="1128"/>
        <pc:sldMkLst>
          <pc:docMk/>
          <pc:sldMk cId="650317164" sldId="256"/>
        </pc:sldMkLst>
        <pc:spChg chg="mod">
          <ac:chgData name="Hulk Hulk" userId="594296a3d1119e1c" providerId="Windows Live" clId="Web-{C3963B90-E411-4D79-9CB2-6275D0CEA456}" dt="2022-10-26T13:17:01.070" v="75" actId="1076"/>
          <ac:spMkLst>
            <pc:docMk/>
            <pc:sldMk cId="650317164" sldId="256"/>
            <ac:spMk id="2" creationId="{00000000-0000-0000-0000-000000000000}"/>
          </ac:spMkLst>
        </pc:spChg>
      </pc:sldChg>
      <pc:sldChg chg="modTransition">
        <pc:chgData name="Hulk Hulk" userId="594296a3d1119e1c" providerId="Windows Live" clId="Web-{C3963B90-E411-4D79-9CB2-6275D0CEA456}" dt="2022-10-26T16:44:13.058" v="1128"/>
        <pc:sldMkLst>
          <pc:docMk/>
          <pc:sldMk cId="1950155115" sldId="257"/>
        </pc:sldMkLst>
      </pc:sldChg>
      <pc:sldChg chg="modTransition">
        <pc:chgData name="Hulk Hulk" userId="594296a3d1119e1c" providerId="Windows Live" clId="Web-{C3963B90-E411-4D79-9CB2-6275D0CEA456}" dt="2022-10-26T16:44:13.058" v="1128"/>
        <pc:sldMkLst>
          <pc:docMk/>
          <pc:sldMk cId="1728048925" sldId="258"/>
        </pc:sldMkLst>
      </pc:sldChg>
      <pc:sldChg chg="modTransition">
        <pc:chgData name="Hulk Hulk" userId="594296a3d1119e1c" providerId="Windows Live" clId="Web-{C3963B90-E411-4D79-9CB2-6275D0CEA456}" dt="2022-10-26T16:44:13.058" v="1128"/>
        <pc:sldMkLst>
          <pc:docMk/>
          <pc:sldMk cId="1614605165" sldId="259"/>
        </pc:sldMkLst>
      </pc:sldChg>
      <pc:sldChg chg="addSp delSp modSp mod modTransition setBg">
        <pc:chgData name="Hulk Hulk" userId="594296a3d1119e1c" providerId="Windows Live" clId="Web-{C3963B90-E411-4D79-9CB2-6275D0CEA456}" dt="2022-10-26T16:44:13.058" v="1128"/>
        <pc:sldMkLst>
          <pc:docMk/>
          <pc:sldMk cId="255600826" sldId="260"/>
        </pc:sldMkLst>
        <pc:spChg chg="mod">
          <ac:chgData name="Hulk Hulk" userId="594296a3d1119e1c" providerId="Windows Live" clId="Web-{C3963B90-E411-4D79-9CB2-6275D0CEA456}" dt="2022-10-26T13:51:00.305" v="318" actId="20577"/>
          <ac:spMkLst>
            <pc:docMk/>
            <pc:sldMk cId="255600826" sldId="260"/>
            <ac:spMk id="2" creationId="{EDD9475C-6933-C1F8-964C-C4D6B21782AE}"/>
          </ac:spMkLst>
        </pc:spChg>
        <pc:spChg chg="mod ord">
          <ac:chgData name="Hulk Hulk" userId="594296a3d1119e1c" providerId="Windows Live" clId="Web-{C3963B90-E411-4D79-9CB2-6275D0CEA456}" dt="2022-10-26T13:49:23.662" v="316" actId="20577"/>
          <ac:spMkLst>
            <pc:docMk/>
            <pc:sldMk cId="255600826" sldId="260"/>
            <ac:spMk id="3" creationId="{8880A4A7-DD17-E131-EA8B-4C195EBB5570}"/>
          </ac:spMkLst>
        </pc:spChg>
        <pc:spChg chg="del mod">
          <ac:chgData name="Hulk Hulk" userId="594296a3d1119e1c" providerId="Windows Live" clId="Web-{C3963B90-E411-4D79-9CB2-6275D0CEA456}" dt="2022-10-26T13:46:24.359" v="309"/>
          <ac:spMkLst>
            <pc:docMk/>
            <pc:sldMk cId="255600826" sldId="260"/>
            <ac:spMk id="4" creationId="{A637FC33-CF3A-2052-8600-1437A0EDBD5D}"/>
          </ac:spMkLst>
        </pc:spChg>
        <pc:spChg chg="add">
          <ac:chgData name="Hulk Hulk" userId="594296a3d1119e1c" providerId="Windows Live" clId="Web-{C3963B90-E411-4D79-9CB2-6275D0CEA456}" dt="2022-10-26T13:48:54.989" v="313"/>
          <ac:spMkLst>
            <pc:docMk/>
            <pc:sldMk cId="255600826" sldId="260"/>
            <ac:spMk id="12" creationId="{4038CB10-1F5C-4D54-9DF7-12586DE5B007}"/>
          </ac:spMkLst>
        </pc:spChg>
        <pc:spChg chg="add">
          <ac:chgData name="Hulk Hulk" userId="594296a3d1119e1c" providerId="Windows Live" clId="Web-{C3963B90-E411-4D79-9CB2-6275D0CEA456}" dt="2022-10-26T13:48:54.989" v="313"/>
          <ac:spMkLst>
            <pc:docMk/>
            <pc:sldMk cId="255600826" sldId="260"/>
            <ac:spMk id="14" creationId="{73ED6512-6858-4552-B699-9A97FE9A4EA2}"/>
          </ac:spMkLst>
        </pc:spChg>
        <pc:picChg chg="add mod ord">
          <ac:chgData name="Hulk Hulk" userId="594296a3d1119e1c" providerId="Windows Live" clId="Web-{C3963B90-E411-4D79-9CB2-6275D0CEA456}" dt="2022-10-26T13:48:54.989" v="313"/>
          <ac:picMkLst>
            <pc:docMk/>
            <pc:sldMk cId="255600826" sldId="260"/>
            <ac:picMk id="5" creationId="{4DF62C4D-9FCE-B391-C9DF-A138999B11E7}"/>
          </ac:picMkLst>
        </pc:picChg>
        <pc:picChg chg="add mod ord">
          <ac:chgData name="Hulk Hulk" userId="594296a3d1119e1c" providerId="Windows Live" clId="Web-{C3963B90-E411-4D79-9CB2-6275D0CEA456}" dt="2022-10-26T13:48:54.989" v="313"/>
          <ac:picMkLst>
            <pc:docMk/>
            <pc:sldMk cId="255600826" sldId="260"/>
            <ac:picMk id="6" creationId="{E59BE6EE-D9F9-8AF4-6C06-66E2442FA01E}"/>
          </ac:picMkLst>
        </pc:picChg>
        <pc:picChg chg="add mod">
          <ac:chgData name="Hulk Hulk" userId="594296a3d1119e1c" providerId="Windows Live" clId="Web-{C3963B90-E411-4D79-9CB2-6275D0CEA456}" dt="2022-10-26T13:48:54.989" v="313"/>
          <ac:picMkLst>
            <pc:docMk/>
            <pc:sldMk cId="255600826" sldId="260"/>
            <ac:picMk id="7" creationId="{6DEA402C-B26E-3DDF-BB36-1CC7153FD1F6}"/>
          </ac:picMkLst>
        </pc:picChg>
      </pc:sldChg>
      <pc:sldChg chg="addSp delSp modSp new mod modTransition setBg modClrScheme setClrOvrMap chgLayout">
        <pc:chgData name="Hulk Hulk" userId="594296a3d1119e1c" providerId="Windows Live" clId="Web-{C3963B90-E411-4D79-9CB2-6275D0CEA456}" dt="2022-10-26T16:54:17.468" v="1131" actId="20577"/>
        <pc:sldMkLst>
          <pc:docMk/>
          <pc:sldMk cId="1128041150" sldId="261"/>
        </pc:sldMkLst>
        <pc:spChg chg="mod ord">
          <ac:chgData name="Hulk Hulk" userId="594296a3d1119e1c" providerId="Windows Live" clId="Web-{C3963B90-E411-4D79-9CB2-6275D0CEA456}" dt="2022-10-26T14:20:26.220" v="566" actId="1076"/>
          <ac:spMkLst>
            <pc:docMk/>
            <pc:sldMk cId="1128041150" sldId="261"/>
            <ac:spMk id="2" creationId="{99F9C0FE-7E2E-7FAA-E94B-960C0216236F}"/>
          </ac:spMkLst>
        </pc:spChg>
        <pc:spChg chg="del">
          <ac:chgData name="Hulk Hulk" userId="594296a3d1119e1c" providerId="Windows Live" clId="Web-{C3963B90-E411-4D79-9CB2-6275D0CEA456}" dt="2022-10-26T13:53:34.513" v="363"/>
          <ac:spMkLst>
            <pc:docMk/>
            <pc:sldMk cId="1128041150" sldId="261"/>
            <ac:spMk id="3" creationId="{4CD0FB52-8A5D-440E-BBED-780D7052EE8F}"/>
          </ac:spMkLst>
        </pc:spChg>
        <pc:spChg chg="mod ord">
          <ac:chgData name="Hulk Hulk" userId="594296a3d1119e1c" providerId="Windows Live" clId="Web-{C3963B90-E411-4D79-9CB2-6275D0CEA456}" dt="2022-10-26T16:54:17.468" v="1131" actId="20577"/>
          <ac:spMkLst>
            <pc:docMk/>
            <pc:sldMk cId="1128041150" sldId="261"/>
            <ac:spMk id="4" creationId="{40BF2BAD-8F9B-18EB-442E-5F777476E4F2}"/>
          </ac:spMkLst>
        </pc:spChg>
        <pc:spChg chg="del">
          <ac:chgData name="Hulk Hulk" userId="594296a3d1119e1c" providerId="Windows Live" clId="Web-{C3963B90-E411-4D79-9CB2-6275D0CEA456}" dt="2022-10-26T13:53:34.513" v="363"/>
          <ac:spMkLst>
            <pc:docMk/>
            <pc:sldMk cId="1128041150" sldId="261"/>
            <ac:spMk id="5" creationId="{A752BDBA-2ED7-C2B3-3FEC-DED8FE57D7B8}"/>
          </ac:spMkLst>
        </pc:spChg>
        <pc:spChg chg="del mod ord">
          <ac:chgData name="Hulk Hulk" userId="594296a3d1119e1c" providerId="Windows Live" clId="Web-{C3963B90-E411-4D79-9CB2-6275D0CEA456}" dt="2022-10-26T14:04:02.955" v="465"/>
          <ac:spMkLst>
            <pc:docMk/>
            <pc:sldMk cId="1128041150" sldId="261"/>
            <ac:spMk id="6" creationId="{45E1E232-777A-2003-05D2-16C9193E6B7F}"/>
          </ac:spMkLst>
        </pc:spChg>
        <pc:spChg chg="add">
          <ac:chgData name="Hulk Hulk" userId="594296a3d1119e1c" providerId="Windows Live" clId="Web-{C3963B90-E411-4D79-9CB2-6275D0CEA456}" dt="2022-10-26T14:18:23.919" v="561"/>
          <ac:spMkLst>
            <pc:docMk/>
            <pc:sldMk cId="1128041150" sldId="261"/>
            <ac:spMk id="15" creationId="{C7FA33FF-088D-4F16-95A2-2C64D353DEA8}"/>
          </ac:spMkLst>
        </pc:spChg>
        <pc:spChg chg="add">
          <ac:chgData name="Hulk Hulk" userId="594296a3d1119e1c" providerId="Windows Live" clId="Web-{C3963B90-E411-4D79-9CB2-6275D0CEA456}" dt="2022-10-26T14:18:23.919" v="561"/>
          <ac:spMkLst>
            <pc:docMk/>
            <pc:sldMk cId="1128041150" sldId="261"/>
            <ac:spMk id="17" creationId="{A376EFB1-01CF-419F-ABF1-2AF02BBFCBD1}"/>
          </ac:spMkLst>
        </pc:spChg>
        <pc:spChg chg="add">
          <ac:chgData name="Hulk Hulk" userId="594296a3d1119e1c" providerId="Windows Live" clId="Web-{C3963B90-E411-4D79-9CB2-6275D0CEA456}" dt="2022-10-26T14:18:23.919" v="561"/>
          <ac:spMkLst>
            <pc:docMk/>
            <pc:sldMk cId="1128041150" sldId="261"/>
            <ac:spMk id="19" creationId="{FF9DEA15-78BD-4750-AA18-B9F28A6D5AB8}"/>
          </ac:spMkLst>
        </pc:spChg>
        <pc:picChg chg="add mod ord">
          <ac:chgData name="Hulk Hulk" userId="594296a3d1119e1c" providerId="Windows Live" clId="Web-{C3963B90-E411-4D79-9CB2-6275D0CEA456}" dt="2022-10-26T14:18:23.919" v="561"/>
          <ac:picMkLst>
            <pc:docMk/>
            <pc:sldMk cId="1128041150" sldId="261"/>
            <ac:picMk id="7" creationId="{7685F8AA-BEE0-0B42-4619-D391DD0E1ADD}"/>
          </ac:picMkLst>
        </pc:picChg>
        <pc:picChg chg="add mod">
          <ac:chgData name="Hulk Hulk" userId="594296a3d1119e1c" providerId="Windows Live" clId="Web-{C3963B90-E411-4D79-9CB2-6275D0CEA456}" dt="2022-10-26T14:18:23.919" v="561"/>
          <ac:picMkLst>
            <pc:docMk/>
            <pc:sldMk cId="1128041150" sldId="261"/>
            <ac:picMk id="8" creationId="{832696BA-EE72-2FF3-D3A9-DFE70C1A9333}"/>
          </ac:picMkLst>
        </pc:picChg>
        <pc:picChg chg="add mod ord">
          <ac:chgData name="Hulk Hulk" userId="594296a3d1119e1c" providerId="Windows Live" clId="Web-{C3963B90-E411-4D79-9CB2-6275D0CEA456}" dt="2022-10-26T14:18:23.919" v="561"/>
          <ac:picMkLst>
            <pc:docMk/>
            <pc:sldMk cId="1128041150" sldId="261"/>
            <ac:picMk id="9" creationId="{F6B43C7D-B255-5B29-588E-802EBFE77489}"/>
          </ac:picMkLst>
        </pc:picChg>
        <pc:picChg chg="add del mod">
          <ac:chgData name="Hulk Hulk" userId="594296a3d1119e1c" providerId="Windows Live" clId="Web-{C3963B90-E411-4D79-9CB2-6275D0CEA456}" dt="2022-10-26T14:19:54.063" v="563"/>
          <ac:picMkLst>
            <pc:docMk/>
            <pc:sldMk cId="1128041150" sldId="261"/>
            <ac:picMk id="10" creationId="{AA45C326-C0F2-92FD-4311-18E0DDE94C52}"/>
          </ac:picMkLst>
        </pc:picChg>
      </pc:sldChg>
      <pc:sldChg chg="addSp delSp modSp new mod modTransition setBg setClrOvrMap">
        <pc:chgData name="Hulk Hulk" userId="594296a3d1119e1c" providerId="Windows Live" clId="Web-{C3963B90-E411-4D79-9CB2-6275D0CEA456}" dt="2022-10-26T16:44:13.058" v="1128"/>
        <pc:sldMkLst>
          <pc:docMk/>
          <pc:sldMk cId="459648403" sldId="262"/>
        </pc:sldMkLst>
        <pc:spChg chg="mod">
          <ac:chgData name="Hulk Hulk" userId="594296a3d1119e1c" providerId="Windows Live" clId="Web-{C3963B90-E411-4D79-9CB2-6275D0CEA456}" dt="2022-10-26T14:51:25.169" v="779" actId="20577"/>
          <ac:spMkLst>
            <pc:docMk/>
            <pc:sldMk cId="459648403" sldId="262"/>
            <ac:spMk id="2" creationId="{3337EF26-AEE6-3138-192B-D03246AE2B9D}"/>
          </ac:spMkLst>
        </pc:spChg>
        <pc:spChg chg="mod ord">
          <ac:chgData name="Hulk Hulk" userId="594296a3d1119e1c" providerId="Windows Live" clId="Web-{C3963B90-E411-4D79-9CB2-6275D0CEA456}" dt="2022-10-26T14:57:42.712" v="825" actId="20577"/>
          <ac:spMkLst>
            <pc:docMk/>
            <pc:sldMk cId="459648403" sldId="262"/>
            <ac:spMk id="3" creationId="{B832DF64-9BAE-FF4A-F337-FC54A645DAEC}"/>
          </ac:spMkLst>
        </pc:spChg>
        <pc:spChg chg="del mod">
          <ac:chgData name="Hulk Hulk" userId="594296a3d1119e1c" providerId="Windows Live" clId="Web-{C3963B90-E411-4D79-9CB2-6275D0CEA456}" dt="2022-10-26T14:47:04.395" v="773"/>
          <ac:spMkLst>
            <pc:docMk/>
            <pc:sldMk cId="459648403" sldId="262"/>
            <ac:spMk id="4" creationId="{B6BEFB81-029F-4528-3D68-E100154DF353}"/>
          </ac:spMkLst>
        </pc:spChg>
        <pc:spChg chg="add del">
          <ac:chgData name="Hulk Hulk" userId="594296a3d1119e1c" providerId="Windows Live" clId="Web-{C3963B90-E411-4D79-9CB2-6275D0CEA456}" dt="2022-10-26T14:51:08.590" v="777"/>
          <ac:spMkLst>
            <pc:docMk/>
            <pc:sldMk cId="459648403" sldId="262"/>
            <ac:spMk id="11" creationId="{2B39286B-772E-4B31-95F0-33484AFAA6E6}"/>
          </ac:spMkLst>
        </pc:spChg>
        <pc:spChg chg="add">
          <ac:chgData name="Hulk Hulk" userId="594296a3d1119e1c" providerId="Windows Live" clId="Web-{C3963B90-E411-4D79-9CB2-6275D0CEA456}" dt="2022-10-26T14:51:08.590" v="777"/>
          <ac:spMkLst>
            <pc:docMk/>
            <pc:sldMk cId="459648403" sldId="262"/>
            <ac:spMk id="18" creationId="{4038CB10-1F5C-4D54-9DF7-12586DE5B007}"/>
          </ac:spMkLst>
        </pc:spChg>
        <pc:spChg chg="add">
          <ac:chgData name="Hulk Hulk" userId="594296a3d1119e1c" providerId="Windows Live" clId="Web-{C3963B90-E411-4D79-9CB2-6275D0CEA456}" dt="2022-10-26T14:51:08.590" v="777"/>
          <ac:spMkLst>
            <pc:docMk/>
            <pc:sldMk cId="459648403" sldId="262"/>
            <ac:spMk id="20" creationId="{73ED6512-6858-4552-B699-9A97FE9A4EA2}"/>
          </ac:spMkLst>
        </pc:spChg>
        <pc:picChg chg="add mod ord">
          <ac:chgData name="Hulk Hulk" userId="594296a3d1119e1c" providerId="Windows Live" clId="Web-{C3963B90-E411-4D79-9CB2-6275D0CEA456}" dt="2022-10-26T14:51:08.590" v="777"/>
          <ac:picMkLst>
            <pc:docMk/>
            <pc:sldMk cId="459648403" sldId="262"/>
            <ac:picMk id="5" creationId="{150EB08E-DBB8-212A-4224-674A80F36C0B}"/>
          </ac:picMkLst>
        </pc:picChg>
        <pc:picChg chg="add mod">
          <ac:chgData name="Hulk Hulk" userId="594296a3d1119e1c" providerId="Windows Live" clId="Web-{C3963B90-E411-4D79-9CB2-6275D0CEA456}" dt="2022-10-26T14:51:08.590" v="777"/>
          <ac:picMkLst>
            <pc:docMk/>
            <pc:sldMk cId="459648403" sldId="262"/>
            <ac:picMk id="6" creationId="{24A742B6-31B3-C941-AAFB-17BA719770E9}"/>
          </ac:picMkLst>
        </pc:picChg>
        <pc:cxnChg chg="add del">
          <ac:chgData name="Hulk Hulk" userId="594296a3d1119e1c" providerId="Windows Live" clId="Web-{C3963B90-E411-4D79-9CB2-6275D0CEA456}" dt="2022-10-26T14:51:08.590" v="777"/>
          <ac:cxnSpMkLst>
            <pc:docMk/>
            <pc:sldMk cId="459648403" sldId="262"/>
            <ac:cxnSpMk id="13" creationId="{73FA79A8-0B2C-4219-95C7-D68CB577908D}"/>
          </ac:cxnSpMkLst>
        </pc:cxnChg>
      </pc:sldChg>
      <pc:sldChg chg="addSp delSp modSp new mod modTransition setBg setClrOvrMap delDesignElem chgLayout">
        <pc:chgData name="Hulk Hulk" userId="594296a3d1119e1c" providerId="Windows Live" clId="Web-{C3963B90-E411-4D79-9CB2-6275D0CEA456}" dt="2022-10-26T16:54:31.437" v="1133" actId="20577"/>
        <pc:sldMkLst>
          <pc:docMk/>
          <pc:sldMk cId="1154241049" sldId="263"/>
        </pc:sldMkLst>
        <pc:spChg chg="mod ord">
          <ac:chgData name="Hulk Hulk" userId="594296a3d1119e1c" providerId="Windows Live" clId="Web-{C3963B90-E411-4D79-9CB2-6275D0CEA456}" dt="2022-10-26T16:33:00.490" v="1082"/>
          <ac:spMkLst>
            <pc:docMk/>
            <pc:sldMk cId="1154241049" sldId="263"/>
            <ac:spMk id="2" creationId="{A2B498A5-DE76-EFAE-B08C-4F60CB022C5C}"/>
          </ac:spMkLst>
        </pc:spChg>
        <pc:spChg chg="mod ord">
          <ac:chgData name="Hulk Hulk" userId="594296a3d1119e1c" providerId="Windows Live" clId="Web-{C3963B90-E411-4D79-9CB2-6275D0CEA456}" dt="2022-10-26T16:54:31.437" v="1133" actId="20577"/>
          <ac:spMkLst>
            <pc:docMk/>
            <pc:sldMk cId="1154241049" sldId="263"/>
            <ac:spMk id="3" creationId="{A98EF81B-4C48-8223-DCCA-B5BF25E3AB03}"/>
          </ac:spMkLst>
        </pc:spChg>
        <pc:spChg chg="del mod">
          <ac:chgData name="Hulk Hulk" userId="594296a3d1119e1c" providerId="Windows Live" clId="Web-{C3963B90-E411-4D79-9CB2-6275D0CEA456}" dt="2022-10-26T15:08:03.106" v="976"/>
          <ac:spMkLst>
            <pc:docMk/>
            <pc:sldMk cId="1154241049" sldId="263"/>
            <ac:spMk id="4" creationId="{E03E5BB5-EC53-D5D0-67F9-91E7A0F7018C}"/>
          </ac:spMkLst>
        </pc:spChg>
        <pc:spChg chg="add del mod">
          <ac:chgData name="Hulk Hulk" userId="594296a3d1119e1c" providerId="Windows Live" clId="Web-{C3963B90-E411-4D79-9CB2-6275D0CEA456}" dt="2022-10-26T15:08:46.248" v="978"/>
          <ac:spMkLst>
            <pc:docMk/>
            <pc:sldMk cId="1154241049" sldId="263"/>
            <ac:spMk id="7" creationId="{F9CC96F7-6EE1-ABC7-A725-AE14DD516E15}"/>
          </ac:spMkLst>
        </pc:spChg>
        <pc:spChg chg="add del mod">
          <ac:chgData name="Hulk Hulk" userId="594296a3d1119e1c" providerId="Windows Live" clId="Web-{C3963B90-E411-4D79-9CB2-6275D0CEA456}" dt="2022-10-26T15:09:36.968" v="980"/>
          <ac:spMkLst>
            <pc:docMk/>
            <pc:sldMk cId="1154241049" sldId="263"/>
            <ac:spMk id="10" creationId="{DF4227D0-72C7-E4FC-CF4B-C12D336736BE}"/>
          </ac:spMkLst>
        </pc:spChg>
        <pc:spChg chg="add del">
          <ac:chgData name="Hulk Hulk" userId="594296a3d1119e1c" providerId="Windows Live" clId="Web-{C3963B90-E411-4D79-9CB2-6275D0CEA456}" dt="2022-10-26T16:33:00.490" v="1082"/>
          <ac:spMkLst>
            <pc:docMk/>
            <pc:sldMk cId="1154241049" sldId="263"/>
            <ac:spMk id="18" creationId="{003713C1-2FB2-413B-BF91-3AE41726FB7A}"/>
          </ac:spMkLst>
        </pc:spChg>
        <pc:spChg chg="add del">
          <ac:chgData name="Hulk Hulk" userId="594296a3d1119e1c" providerId="Windows Live" clId="Web-{C3963B90-E411-4D79-9CB2-6275D0CEA456}" dt="2022-10-26T16:33:00.490" v="1082"/>
          <ac:spMkLst>
            <pc:docMk/>
            <pc:sldMk cId="1154241049" sldId="263"/>
            <ac:spMk id="20" creationId="{90795B4D-5022-4A7F-A01D-8D880B7CDBE6}"/>
          </ac:spMkLst>
        </pc:spChg>
        <pc:spChg chg="add del">
          <ac:chgData name="Hulk Hulk" userId="594296a3d1119e1c" providerId="Windows Live" clId="Web-{C3963B90-E411-4D79-9CB2-6275D0CEA456}" dt="2022-10-26T16:33:00.490" v="1082"/>
          <ac:spMkLst>
            <pc:docMk/>
            <pc:sldMk cId="1154241049" sldId="263"/>
            <ac:spMk id="22" creationId="{AFD19018-DE7C-4796-ADF2-AD2EB0FC0D9C}"/>
          </ac:spMkLst>
        </pc:spChg>
        <pc:spChg chg="add del">
          <ac:chgData name="Hulk Hulk" userId="594296a3d1119e1c" providerId="Windows Live" clId="Web-{C3963B90-E411-4D79-9CB2-6275D0CEA456}" dt="2022-10-26T16:33:00.490" v="1082"/>
          <ac:spMkLst>
            <pc:docMk/>
            <pc:sldMk cId="1154241049" sldId="263"/>
            <ac:spMk id="24" creationId="{B1A0A2C2-4F85-44AF-8708-8DCA4B550CB8}"/>
          </ac:spMkLst>
        </pc:spChg>
        <pc:picChg chg="add del mod ord">
          <ac:chgData name="Hulk Hulk" userId="594296a3d1119e1c" providerId="Windows Live" clId="Web-{C3963B90-E411-4D79-9CB2-6275D0CEA456}" dt="2022-10-26T15:08:17.935" v="977"/>
          <ac:picMkLst>
            <pc:docMk/>
            <pc:sldMk cId="1154241049" sldId="263"/>
            <ac:picMk id="5" creationId="{99455B2A-534A-B26B-ECAB-DCFE58F69392}"/>
          </ac:picMkLst>
        </pc:picChg>
        <pc:picChg chg="add del mod ord">
          <ac:chgData name="Hulk Hulk" userId="594296a3d1119e1c" providerId="Windows Live" clId="Web-{C3963B90-E411-4D79-9CB2-6275D0CEA456}" dt="2022-10-26T15:08:59.045" v="979"/>
          <ac:picMkLst>
            <pc:docMk/>
            <pc:sldMk cId="1154241049" sldId="263"/>
            <ac:picMk id="8" creationId="{2A18749C-A738-9F0B-3D4B-C41BE7B401DA}"/>
          </ac:picMkLst>
        </pc:picChg>
        <pc:picChg chg="add mod ord">
          <ac:chgData name="Hulk Hulk" userId="594296a3d1119e1c" providerId="Windows Live" clId="Web-{C3963B90-E411-4D79-9CB2-6275D0CEA456}" dt="2022-10-26T16:33:00.490" v="1082"/>
          <ac:picMkLst>
            <pc:docMk/>
            <pc:sldMk cId="1154241049" sldId="263"/>
            <ac:picMk id="11" creationId="{C959B2B9-891F-91BF-8F5D-CA041C81D366}"/>
          </ac:picMkLst>
        </pc:picChg>
        <pc:picChg chg="add mod">
          <ac:chgData name="Hulk Hulk" userId="594296a3d1119e1c" providerId="Windows Live" clId="Web-{C3963B90-E411-4D79-9CB2-6275D0CEA456}" dt="2022-10-26T15:12:55.662" v="984"/>
          <ac:picMkLst>
            <pc:docMk/>
            <pc:sldMk cId="1154241049" sldId="263"/>
            <ac:picMk id="12" creationId="{CAF74D31-D597-AF39-5F76-94475A2FEFF5}"/>
          </ac:picMkLst>
        </pc:picChg>
        <pc:picChg chg="add mod">
          <ac:chgData name="Hulk Hulk" userId="594296a3d1119e1c" providerId="Windows Live" clId="Web-{C3963B90-E411-4D79-9CB2-6275D0CEA456}" dt="2022-10-26T15:12:55.662" v="984"/>
          <ac:picMkLst>
            <pc:docMk/>
            <pc:sldMk cId="1154241049" sldId="263"/>
            <ac:picMk id="13" creationId="{BBC3076C-B224-5259-BFD3-9900ECAD25E1}"/>
          </ac:picMkLst>
        </pc:picChg>
      </pc:sldChg>
      <pc:sldChg chg="addSp delSp modSp new mod modTransition setBg setClrOvrMap">
        <pc:chgData name="Hulk Hulk" userId="594296a3d1119e1c" providerId="Windows Live" clId="Web-{C3963B90-E411-4D79-9CB2-6275D0CEA456}" dt="2022-10-26T16:44:13.058" v="1128"/>
        <pc:sldMkLst>
          <pc:docMk/>
          <pc:sldMk cId="3444446930" sldId="264"/>
        </pc:sldMkLst>
        <pc:spChg chg="mod ord">
          <ac:chgData name="Hulk Hulk" userId="594296a3d1119e1c" providerId="Windows Live" clId="Web-{C3963B90-E411-4D79-9CB2-6275D0CEA456}" dt="2022-10-26T16:39:09.814" v="1121" actId="20577"/>
          <ac:spMkLst>
            <pc:docMk/>
            <pc:sldMk cId="3444446930" sldId="264"/>
            <ac:spMk id="2" creationId="{01B4B8AD-DFAA-3234-A798-08B4CC934789}"/>
          </ac:spMkLst>
        </pc:spChg>
        <pc:spChg chg="del">
          <ac:chgData name="Hulk Hulk" userId="594296a3d1119e1c" providerId="Windows Live" clId="Web-{C3963B90-E411-4D79-9CB2-6275D0CEA456}" dt="2022-10-26T16:33:49.851" v="1093"/>
          <ac:spMkLst>
            <pc:docMk/>
            <pc:sldMk cId="3444446930" sldId="264"/>
            <ac:spMk id="3" creationId="{F28691DD-8C4A-D6DC-F208-DD3E8A58DB04}"/>
          </ac:spMkLst>
        </pc:spChg>
        <pc:picChg chg="add mod or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4" creationId="{E2727D26-F230-1BBA-87F1-9124E6C08089}"/>
          </ac:picMkLst>
        </pc:picChg>
        <pc:picChg chg="add mod or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5" creationId="{9955498E-9619-7D9F-5FEF-2C656D6ABCE7}"/>
          </ac:picMkLst>
        </pc:picChg>
        <pc:picChg chg="add mo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6" creationId="{045D9ADA-0B57-AFD1-2BA6-97E511281FF7}"/>
          </ac:picMkLst>
        </pc:picChg>
        <pc:picChg chg="add mo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7" creationId="{8ADA71F0-29AD-F684-7B71-C88C69586AEF}"/>
          </ac:picMkLst>
        </pc:picChg>
        <pc:picChg chg="add mo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8" creationId="{59AA34D2-36F8-ADD3-C978-B3DA21147797}"/>
          </ac:picMkLst>
        </pc:picChg>
        <pc:picChg chg="add mod or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9" creationId="{DD99B415-4942-8B0D-2B4F-8E6F39D78D03}"/>
          </ac:picMkLst>
        </pc:picChg>
        <pc:picChg chg="add mod">
          <ac:chgData name="Hulk Hulk" userId="594296a3d1119e1c" providerId="Windows Live" clId="Web-{C3963B90-E411-4D79-9CB2-6275D0CEA456}" dt="2022-10-26T16:38:34.001" v="1106"/>
          <ac:picMkLst>
            <pc:docMk/>
            <pc:sldMk cId="3444446930" sldId="264"/>
            <ac:picMk id="10" creationId="{7841D4A1-81D1-61F9-70B3-77F8A9A6AA0A}"/>
          </ac:picMkLst>
        </pc:picChg>
      </pc:sldChg>
      <pc:sldMasterChg chg="modTransition modSldLayout">
        <pc:chgData name="Hulk Hulk" userId="594296a3d1119e1c" providerId="Windows Live" clId="Web-{C3963B90-E411-4D79-9CB2-6275D0CEA456}" dt="2022-10-26T16:44:13.058" v="1128"/>
        <pc:sldMasterMkLst>
          <pc:docMk/>
          <pc:sldMasterMk cId="3926633689" sldId="2147483648"/>
        </pc:sldMasterMkLst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Hulk Hulk" userId="594296a3d1119e1c" providerId="Windows Live" clId="Web-{C3963B90-E411-4D79-9CB2-6275D0CEA456}" dt="2022-10-26T16:44:13.058" v="1128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  <pc:docChgLst>
    <pc:chgData name="Hulk Hulk" userId="594296a3d1119e1c" providerId="Windows Live" clId="Web-{F0E29395-F13E-42E0-9F12-A02773910687}"/>
    <pc:docChg chg="modSld">
      <pc:chgData name="Hulk Hulk" userId="594296a3d1119e1c" providerId="Windows Live" clId="Web-{F0E29395-F13E-42E0-9F12-A02773910687}" dt="2022-10-21T17:48:04.728" v="183" actId="20577"/>
      <pc:docMkLst>
        <pc:docMk/>
      </pc:docMkLst>
      <pc:sldChg chg="modSp">
        <pc:chgData name="Hulk Hulk" userId="594296a3d1119e1c" providerId="Windows Live" clId="Web-{F0E29395-F13E-42E0-9F12-A02773910687}" dt="2022-10-21T17:48:04.728" v="183" actId="20577"/>
        <pc:sldMkLst>
          <pc:docMk/>
          <pc:sldMk cId="1950155115" sldId="257"/>
        </pc:sldMkLst>
        <pc:spChg chg="mod">
          <ac:chgData name="Hulk Hulk" userId="594296a3d1119e1c" providerId="Windows Live" clId="Web-{F0E29395-F13E-42E0-9F12-A02773910687}" dt="2022-10-21T17:48:04.728" v="183" actId="20577"/>
          <ac:spMkLst>
            <pc:docMk/>
            <pc:sldMk cId="1950155115" sldId="257"/>
            <ac:spMk id="2" creationId="{60362FCA-5582-967F-2BA7-F308300BE12B}"/>
          </ac:spMkLst>
        </pc:spChg>
      </pc:sldChg>
    </pc:docChg>
  </pc:docChgLst>
  <pc:docChgLst>
    <pc:chgData name="Hulk Hulk" userId="594296a3d1119e1c" providerId="Windows Live" clId="Web-{429ADEEE-2DF2-4975-A577-2DE33181D220}"/>
    <pc:docChg chg="addSld modSld">
      <pc:chgData name="Hulk Hulk" userId="594296a3d1119e1c" providerId="Windows Live" clId="Web-{429ADEEE-2DF2-4975-A577-2DE33181D220}" dt="2022-10-25T16:28:49.268" v="383" actId="20577"/>
      <pc:docMkLst>
        <pc:docMk/>
      </pc:docMkLst>
      <pc:sldChg chg="modSp">
        <pc:chgData name="Hulk Hulk" userId="594296a3d1119e1c" providerId="Windows Live" clId="Web-{429ADEEE-2DF2-4975-A577-2DE33181D220}" dt="2022-10-25T15:19:33.205" v="69" actId="14100"/>
        <pc:sldMkLst>
          <pc:docMk/>
          <pc:sldMk cId="1950155115" sldId="257"/>
        </pc:sldMkLst>
        <pc:picChg chg="mod">
          <ac:chgData name="Hulk Hulk" userId="594296a3d1119e1c" providerId="Windows Live" clId="Web-{429ADEEE-2DF2-4975-A577-2DE33181D220}" dt="2022-10-25T15:19:33.205" v="69" actId="14100"/>
          <ac:picMkLst>
            <pc:docMk/>
            <pc:sldMk cId="1950155115" sldId="257"/>
            <ac:picMk id="5" creationId="{68302F41-7E3C-071E-D553-3FF5CFEEBC90}"/>
          </ac:picMkLst>
        </pc:picChg>
      </pc:sldChg>
      <pc:sldChg chg="addSp delSp modSp">
        <pc:chgData name="Hulk Hulk" userId="594296a3d1119e1c" providerId="Windows Live" clId="Web-{429ADEEE-2DF2-4975-A577-2DE33181D220}" dt="2022-10-25T15:16:31.262" v="45" actId="20577"/>
        <pc:sldMkLst>
          <pc:docMk/>
          <pc:sldMk cId="1728048925" sldId="258"/>
        </pc:sldMkLst>
        <pc:spChg chg="mod ord">
          <ac:chgData name="Hulk Hulk" userId="594296a3d1119e1c" providerId="Windows Live" clId="Web-{429ADEEE-2DF2-4975-A577-2DE33181D220}" dt="2022-10-25T15:11:59.815" v="22" actId="20577"/>
          <ac:spMkLst>
            <pc:docMk/>
            <pc:sldMk cId="1728048925" sldId="258"/>
            <ac:spMk id="2" creationId="{40961124-FA3C-35A3-F806-43DFBF985F00}"/>
          </ac:spMkLst>
        </pc:spChg>
        <pc:spChg chg="mod ord">
          <ac:chgData name="Hulk Hulk" userId="594296a3d1119e1c" providerId="Windows Live" clId="Web-{429ADEEE-2DF2-4975-A577-2DE33181D220}" dt="2022-10-25T15:16:31.262" v="45" actId="20577"/>
          <ac:spMkLst>
            <pc:docMk/>
            <pc:sldMk cId="1728048925" sldId="258"/>
            <ac:spMk id="3" creationId="{95DCD13A-39C9-DC9D-4B6B-E8CE603E87A1}"/>
          </ac:spMkLst>
        </pc:spChg>
        <pc:spChg chg="add del">
          <ac:chgData name="Hulk Hulk" userId="594296a3d1119e1c" providerId="Windows Live" clId="Web-{429ADEEE-2DF2-4975-A577-2DE33181D220}" dt="2022-10-25T15:11:41.377" v="20"/>
          <ac:spMkLst>
            <pc:docMk/>
            <pc:sldMk cId="1728048925" sldId="258"/>
            <ac:spMk id="12" creationId="{EBF4899D-1B36-477D-9E03-AFC25A39DBC8}"/>
          </ac:spMkLst>
        </pc:spChg>
        <pc:spChg chg="add del">
          <ac:chgData name="Hulk Hulk" userId="594296a3d1119e1c" providerId="Windows Live" clId="Web-{429ADEEE-2DF2-4975-A577-2DE33181D220}" dt="2022-10-25T15:08:55.137" v="13"/>
          <ac:spMkLst>
            <pc:docMk/>
            <pc:sldMk cId="1728048925" sldId="258"/>
            <ac:spMk id="17" creationId="{B3F59054-3394-4D87-8BD0-A28DCD47F1BC}"/>
          </ac:spMkLst>
        </pc:spChg>
        <pc:spChg chg="add del">
          <ac:chgData name="Hulk Hulk" userId="594296a3d1119e1c" providerId="Windows Live" clId="Web-{429ADEEE-2DF2-4975-A577-2DE33181D220}" dt="2022-10-25T15:08:55.137" v="13"/>
          <ac:spMkLst>
            <pc:docMk/>
            <pc:sldMk cId="1728048925" sldId="258"/>
            <ac:spMk id="19" creationId="{2FE0ABA9-CAF1-4816-837D-5F28AAA08E0A}"/>
          </ac:spMkLst>
        </pc:spChg>
        <pc:spChg chg="add del">
          <ac:chgData name="Hulk Hulk" userId="594296a3d1119e1c" providerId="Windows Live" clId="Web-{429ADEEE-2DF2-4975-A577-2DE33181D220}" dt="2022-10-25T15:08:55.137" v="13"/>
          <ac:spMkLst>
            <pc:docMk/>
            <pc:sldMk cId="1728048925" sldId="258"/>
            <ac:spMk id="21" creationId="{BC8B9C14-70F0-4F42-85FF-0DD3D5A585A5}"/>
          </ac:spMkLst>
        </pc:spChg>
        <pc:spChg chg="add del">
          <ac:chgData name="Hulk Hulk" userId="594296a3d1119e1c" providerId="Windows Live" clId="Web-{429ADEEE-2DF2-4975-A577-2DE33181D220}" dt="2022-10-25T15:08:55.137" v="13"/>
          <ac:spMkLst>
            <pc:docMk/>
            <pc:sldMk cId="1728048925" sldId="258"/>
            <ac:spMk id="23" creationId="{98DE6C44-43F8-4DE4-AB81-66853FFEA09A}"/>
          </ac:spMkLst>
        </pc:spChg>
        <pc:spChg chg="add del">
          <ac:chgData name="Hulk Hulk" userId="594296a3d1119e1c" providerId="Windows Live" clId="Web-{429ADEEE-2DF2-4975-A577-2DE33181D220}" dt="2022-10-25T15:08:55.137" v="13"/>
          <ac:spMkLst>
            <pc:docMk/>
            <pc:sldMk cId="1728048925" sldId="258"/>
            <ac:spMk id="25" creationId="{2409529B-9B56-4F10-BE4D-F934DB89E57E}"/>
          </ac:spMkLst>
        </pc:spChg>
        <pc:spChg chg="add del">
          <ac:chgData name="Hulk Hulk" userId="594296a3d1119e1c" providerId="Windows Live" clId="Web-{429ADEEE-2DF2-4975-A577-2DE33181D220}" dt="2022-10-25T15:10:49.234" v="15"/>
          <ac:spMkLst>
            <pc:docMk/>
            <pc:sldMk cId="1728048925" sldId="258"/>
            <ac:spMk id="27" creationId="{4038CB10-1F5C-4D54-9DF7-12586DE5B007}"/>
          </ac:spMkLst>
        </pc:spChg>
        <pc:spChg chg="add del">
          <ac:chgData name="Hulk Hulk" userId="594296a3d1119e1c" providerId="Windows Live" clId="Web-{429ADEEE-2DF2-4975-A577-2DE33181D220}" dt="2022-10-25T15:10:49.234" v="15"/>
          <ac:spMkLst>
            <pc:docMk/>
            <pc:sldMk cId="1728048925" sldId="258"/>
            <ac:spMk id="28" creationId="{73ED6512-6858-4552-B699-9A97FE9A4EA2}"/>
          </ac:spMkLst>
        </pc:spChg>
        <pc:spChg chg="add del">
          <ac:chgData name="Hulk Hulk" userId="594296a3d1119e1c" providerId="Windows Live" clId="Web-{429ADEEE-2DF2-4975-A577-2DE33181D220}" dt="2022-10-25T15:11:27.236" v="17"/>
          <ac:spMkLst>
            <pc:docMk/>
            <pc:sldMk cId="1728048925" sldId="258"/>
            <ac:spMk id="42" creationId="{24C606F0-B762-4A69-A23B-D70EA0DC6933}"/>
          </ac:spMkLst>
        </pc:spChg>
        <pc:spChg chg="add del">
          <ac:chgData name="Hulk Hulk" userId="594296a3d1119e1c" providerId="Windows Live" clId="Web-{429ADEEE-2DF2-4975-A577-2DE33181D220}" dt="2022-10-25T15:11:27.236" v="17"/>
          <ac:spMkLst>
            <pc:docMk/>
            <pc:sldMk cId="1728048925" sldId="258"/>
            <ac:spMk id="43" creationId="{6A0830D7-560A-44A6-B6B3-C17A26405B44}"/>
          </ac:spMkLst>
        </pc:spChg>
        <pc:spChg chg="add del">
          <ac:chgData name="Hulk Hulk" userId="594296a3d1119e1c" providerId="Windows Live" clId="Web-{429ADEEE-2DF2-4975-A577-2DE33181D220}" dt="2022-10-25T15:11:27.236" v="17"/>
          <ac:spMkLst>
            <pc:docMk/>
            <pc:sldMk cId="1728048925" sldId="258"/>
            <ac:spMk id="44" creationId="{647702F7-5C79-4B7D-B581-85F2992917E8}"/>
          </ac:spMkLst>
        </pc:spChg>
        <pc:spChg chg="add del">
          <ac:chgData name="Hulk Hulk" userId="594296a3d1119e1c" providerId="Windows Live" clId="Web-{429ADEEE-2DF2-4975-A577-2DE33181D220}" dt="2022-10-25T15:11:41.377" v="19"/>
          <ac:spMkLst>
            <pc:docMk/>
            <pc:sldMk cId="1728048925" sldId="258"/>
            <ac:spMk id="51" creationId="{B3F59054-3394-4D87-8BD0-A28DCD47F1BC}"/>
          </ac:spMkLst>
        </pc:spChg>
        <pc:spChg chg="add del">
          <ac:chgData name="Hulk Hulk" userId="594296a3d1119e1c" providerId="Windows Live" clId="Web-{429ADEEE-2DF2-4975-A577-2DE33181D220}" dt="2022-10-25T15:11:41.377" v="19"/>
          <ac:spMkLst>
            <pc:docMk/>
            <pc:sldMk cId="1728048925" sldId="258"/>
            <ac:spMk id="52" creationId="{2FE0ABA9-CAF1-4816-837D-5F28AAA08E0A}"/>
          </ac:spMkLst>
        </pc:spChg>
        <pc:spChg chg="add del">
          <ac:chgData name="Hulk Hulk" userId="594296a3d1119e1c" providerId="Windows Live" clId="Web-{429ADEEE-2DF2-4975-A577-2DE33181D220}" dt="2022-10-25T15:11:41.377" v="19"/>
          <ac:spMkLst>
            <pc:docMk/>
            <pc:sldMk cId="1728048925" sldId="258"/>
            <ac:spMk id="53" creationId="{BC8B9C14-70F0-4F42-85FF-0DD3D5A585A5}"/>
          </ac:spMkLst>
        </pc:spChg>
        <pc:spChg chg="add del">
          <ac:chgData name="Hulk Hulk" userId="594296a3d1119e1c" providerId="Windows Live" clId="Web-{429ADEEE-2DF2-4975-A577-2DE33181D220}" dt="2022-10-25T15:11:41.377" v="19"/>
          <ac:spMkLst>
            <pc:docMk/>
            <pc:sldMk cId="1728048925" sldId="258"/>
            <ac:spMk id="54" creationId="{98DE6C44-43F8-4DE4-AB81-66853FFEA09A}"/>
          </ac:spMkLst>
        </pc:spChg>
        <pc:spChg chg="add del">
          <ac:chgData name="Hulk Hulk" userId="594296a3d1119e1c" providerId="Windows Live" clId="Web-{429ADEEE-2DF2-4975-A577-2DE33181D220}" dt="2022-10-25T15:11:41.377" v="19"/>
          <ac:spMkLst>
            <pc:docMk/>
            <pc:sldMk cId="1728048925" sldId="258"/>
            <ac:spMk id="55" creationId="{2409529B-9B56-4F10-BE4D-F934DB89E57E}"/>
          </ac:spMkLst>
        </pc:spChg>
        <pc:spChg chg="add">
          <ac:chgData name="Hulk Hulk" userId="594296a3d1119e1c" providerId="Windows Live" clId="Web-{429ADEEE-2DF2-4975-A577-2DE33181D220}" dt="2022-10-25T15:11:41.377" v="20"/>
          <ac:spMkLst>
            <pc:docMk/>
            <pc:sldMk cId="1728048925" sldId="258"/>
            <ac:spMk id="57" creationId="{4038CB10-1F5C-4D54-9DF7-12586DE5B007}"/>
          </ac:spMkLst>
        </pc:spChg>
        <pc:spChg chg="add">
          <ac:chgData name="Hulk Hulk" userId="594296a3d1119e1c" providerId="Windows Live" clId="Web-{429ADEEE-2DF2-4975-A577-2DE33181D220}" dt="2022-10-25T15:11:41.377" v="20"/>
          <ac:spMkLst>
            <pc:docMk/>
            <pc:sldMk cId="1728048925" sldId="258"/>
            <ac:spMk id="58" creationId="{73ED6512-6858-4552-B699-9A97FE9A4EA2}"/>
          </ac:spMkLst>
        </pc:spChg>
        <pc:grpChg chg="add del">
          <ac:chgData name="Hulk Hulk" userId="594296a3d1119e1c" providerId="Windows Live" clId="Web-{429ADEEE-2DF2-4975-A577-2DE33181D220}" dt="2022-10-25T15:11:27.236" v="17"/>
          <ac:grpSpMkLst>
            <pc:docMk/>
            <pc:sldMk cId="1728048925" sldId="258"/>
            <ac:grpSpMk id="45" creationId="{B7F4DB96-7117-43BC-BAFA-79F7CC1542B6}"/>
          </ac:grpSpMkLst>
        </pc:grpChg>
        <pc:picChg chg="mod">
          <ac:chgData name="Hulk Hulk" userId="594296a3d1119e1c" providerId="Windows Live" clId="Web-{429ADEEE-2DF2-4975-A577-2DE33181D220}" dt="2022-10-25T15:11:41.377" v="20"/>
          <ac:picMkLst>
            <pc:docMk/>
            <pc:sldMk cId="1728048925" sldId="258"/>
            <ac:picMk id="5" creationId="{3DE9EEC3-8D83-CF01-9F0F-0FE650845B3F}"/>
          </ac:picMkLst>
        </pc:picChg>
        <pc:picChg chg="mod">
          <ac:chgData name="Hulk Hulk" userId="594296a3d1119e1c" providerId="Windows Live" clId="Web-{429ADEEE-2DF2-4975-A577-2DE33181D220}" dt="2022-10-25T15:11:41.377" v="20"/>
          <ac:picMkLst>
            <pc:docMk/>
            <pc:sldMk cId="1728048925" sldId="258"/>
            <ac:picMk id="6" creationId="{5FEECEB7-BC2C-1EEC-FEA4-EEC75ED6756A}"/>
          </ac:picMkLst>
        </pc:picChg>
        <pc:picChg chg="mod ord">
          <ac:chgData name="Hulk Hulk" userId="594296a3d1119e1c" providerId="Windows Live" clId="Web-{429ADEEE-2DF2-4975-A577-2DE33181D220}" dt="2022-10-25T15:11:41.377" v="20"/>
          <ac:picMkLst>
            <pc:docMk/>
            <pc:sldMk cId="1728048925" sldId="258"/>
            <ac:picMk id="7" creationId="{1691EE89-A002-A7D5-2E65-640ED96AC32B}"/>
          </ac:picMkLst>
        </pc:picChg>
      </pc:sldChg>
      <pc:sldChg chg="addSp delSp modSp new mod setBg setClrOvrMap">
        <pc:chgData name="Hulk Hulk" userId="594296a3d1119e1c" providerId="Windows Live" clId="Web-{429ADEEE-2DF2-4975-A577-2DE33181D220}" dt="2022-10-25T16:16:13.851" v="308" actId="20577"/>
        <pc:sldMkLst>
          <pc:docMk/>
          <pc:sldMk cId="1614605165" sldId="259"/>
        </pc:sldMkLst>
        <pc:spChg chg="mod">
          <ac:chgData name="Hulk Hulk" userId="594296a3d1119e1c" providerId="Windows Live" clId="Web-{429ADEEE-2DF2-4975-A577-2DE33181D220}" dt="2022-10-25T16:05:10.595" v="260" actId="20577"/>
          <ac:spMkLst>
            <pc:docMk/>
            <pc:sldMk cId="1614605165" sldId="259"/>
            <ac:spMk id="2" creationId="{FDAB5F8C-D947-5364-983F-8BB98A082DE4}"/>
          </ac:spMkLst>
        </pc:spChg>
        <pc:spChg chg="mod">
          <ac:chgData name="Hulk Hulk" userId="594296a3d1119e1c" providerId="Windows Live" clId="Web-{429ADEEE-2DF2-4975-A577-2DE33181D220}" dt="2022-10-25T16:16:13.851" v="308" actId="20577"/>
          <ac:spMkLst>
            <pc:docMk/>
            <pc:sldMk cId="1614605165" sldId="259"/>
            <ac:spMk id="3" creationId="{BA149E3F-7D60-BB64-8A1E-00F24E3B8051}"/>
          </ac:spMkLst>
        </pc:spChg>
        <pc:spChg chg="del mod">
          <ac:chgData name="Hulk Hulk" userId="594296a3d1119e1c" providerId="Windows Live" clId="Web-{429ADEEE-2DF2-4975-A577-2DE33181D220}" dt="2022-10-25T15:30:06.695" v="101"/>
          <ac:spMkLst>
            <pc:docMk/>
            <pc:sldMk cId="1614605165" sldId="259"/>
            <ac:spMk id="4" creationId="{5D7FAC40-F716-0F4D-D49E-AE5EF106DBA5}"/>
          </ac:spMkLst>
        </pc:spChg>
        <pc:spChg chg="add">
          <ac:chgData name="Hulk Hulk" userId="594296a3d1119e1c" providerId="Windows Live" clId="Web-{429ADEEE-2DF2-4975-A577-2DE33181D220}" dt="2022-10-25T16:04:50.172" v="258"/>
          <ac:spMkLst>
            <pc:docMk/>
            <pc:sldMk cId="1614605165" sldId="259"/>
            <ac:spMk id="12" creationId="{003713C1-2FB2-413B-BF91-3AE41726FB7A}"/>
          </ac:spMkLst>
        </pc:spChg>
        <pc:spChg chg="add">
          <ac:chgData name="Hulk Hulk" userId="594296a3d1119e1c" providerId="Windows Live" clId="Web-{429ADEEE-2DF2-4975-A577-2DE33181D220}" dt="2022-10-25T16:04:50.172" v="258"/>
          <ac:spMkLst>
            <pc:docMk/>
            <pc:sldMk cId="1614605165" sldId="259"/>
            <ac:spMk id="14" creationId="{90795B4D-5022-4A7F-A01D-8D880B7CDBE6}"/>
          </ac:spMkLst>
        </pc:spChg>
        <pc:spChg chg="add">
          <ac:chgData name="Hulk Hulk" userId="594296a3d1119e1c" providerId="Windows Live" clId="Web-{429ADEEE-2DF2-4975-A577-2DE33181D220}" dt="2022-10-25T16:04:50.172" v="258"/>
          <ac:spMkLst>
            <pc:docMk/>
            <pc:sldMk cId="1614605165" sldId="259"/>
            <ac:spMk id="16" creationId="{AFD19018-DE7C-4796-ADF2-AD2EB0FC0D9C}"/>
          </ac:spMkLst>
        </pc:spChg>
        <pc:spChg chg="add">
          <ac:chgData name="Hulk Hulk" userId="594296a3d1119e1c" providerId="Windows Live" clId="Web-{429ADEEE-2DF2-4975-A577-2DE33181D220}" dt="2022-10-25T16:04:50.172" v="258"/>
          <ac:spMkLst>
            <pc:docMk/>
            <pc:sldMk cId="1614605165" sldId="259"/>
            <ac:spMk id="18" creationId="{B1A0A2C2-4F85-44AF-8708-8DCA4B550CB8}"/>
          </ac:spMkLst>
        </pc:spChg>
        <pc:picChg chg="add mod ord">
          <ac:chgData name="Hulk Hulk" userId="594296a3d1119e1c" providerId="Windows Live" clId="Web-{429ADEEE-2DF2-4975-A577-2DE33181D220}" dt="2022-10-25T16:04:50.172" v="258"/>
          <ac:picMkLst>
            <pc:docMk/>
            <pc:sldMk cId="1614605165" sldId="259"/>
            <ac:picMk id="5" creationId="{207B3A3C-7F5C-7712-63CC-585B49316AB9}"/>
          </ac:picMkLst>
        </pc:picChg>
        <pc:picChg chg="add mod">
          <ac:chgData name="Hulk Hulk" userId="594296a3d1119e1c" providerId="Windows Live" clId="Web-{429ADEEE-2DF2-4975-A577-2DE33181D220}" dt="2022-10-25T16:04:50.172" v="258"/>
          <ac:picMkLst>
            <pc:docMk/>
            <pc:sldMk cId="1614605165" sldId="259"/>
            <ac:picMk id="6" creationId="{5771BFC3-C503-39A0-1182-590B25F74E0A}"/>
          </ac:picMkLst>
        </pc:picChg>
        <pc:picChg chg="add mod">
          <ac:chgData name="Hulk Hulk" userId="594296a3d1119e1c" providerId="Windows Live" clId="Web-{429ADEEE-2DF2-4975-A577-2DE33181D220}" dt="2022-10-25T16:04:50.172" v="258"/>
          <ac:picMkLst>
            <pc:docMk/>
            <pc:sldMk cId="1614605165" sldId="259"/>
            <ac:picMk id="7" creationId="{1D687812-F893-22A8-BEC0-109FAC828D16}"/>
          </ac:picMkLst>
        </pc:picChg>
      </pc:sldChg>
      <pc:sldChg chg="modSp new">
        <pc:chgData name="Hulk Hulk" userId="594296a3d1119e1c" providerId="Windows Live" clId="Web-{429ADEEE-2DF2-4975-A577-2DE33181D220}" dt="2022-10-25T16:28:49.268" v="383" actId="20577"/>
        <pc:sldMkLst>
          <pc:docMk/>
          <pc:sldMk cId="255600826" sldId="260"/>
        </pc:sldMkLst>
        <pc:spChg chg="mod">
          <ac:chgData name="Hulk Hulk" userId="594296a3d1119e1c" providerId="Windows Live" clId="Web-{429ADEEE-2DF2-4975-A577-2DE33181D220}" dt="2022-10-25T16:11:32.342" v="291" actId="20577"/>
          <ac:spMkLst>
            <pc:docMk/>
            <pc:sldMk cId="255600826" sldId="260"/>
            <ac:spMk id="2" creationId="{EDD9475C-6933-C1F8-964C-C4D6B21782AE}"/>
          </ac:spMkLst>
        </pc:spChg>
        <pc:spChg chg="mod">
          <ac:chgData name="Hulk Hulk" userId="594296a3d1119e1c" providerId="Windows Live" clId="Web-{429ADEEE-2DF2-4975-A577-2DE33181D220}" dt="2022-10-25T16:28:49.268" v="383" actId="20577"/>
          <ac:spMkLst>
            <pc:docMk/>
            <pc:sldMk cId="255600826" sldId="260"/>
            <ac:spMk id="3" creationId="{8880A4A7-DD17-E131-EA8B-4C195EBB5570}"/>
          </ac:spMkLst>
        </pc:spChg>
      </pc:sldChg>
    </pc:docChg>
  </pc:docChgLst>
  <pc:docChgLst>
    <pc:chgData clId="Web-{F0E29395-F13E-42E0-9F12-A02773910687}"/>
    <pc:docChg chg="addSld">
      <pc:chgData name="" userId="" providerId="" clId="Web-{F0E29395-F13E-42E0-9F12-A02773910687}" dt="2022-10-21T17:17:58.499" v="0"/>
      <pc:docMkLst>
        <pc:docMk/>
      </pc:docMkLst>
      <pc:sldChg chg="new">
        <pc:chgData name="" userId="" providerId="" clId="Web-{F0E29395-F13E-42E0-9F12-A02773910687}" dt="2022-10-21T17:17:58.499" v="0"/>
        <pc:sldMkLst>
          <pc:docMk/>
          <pc:sldMk cId="1950155115" sldId="257"/>
        </pc:sldMkLst>
      </pc:sldChg>
    </pc:docChg>
  </pc:docChgLst>
  <pc:docChgLst>
    <pc:chgData name="Hulk Hulk" userId="594296a3d1119e1c" providerId="Windows Live" clId="Web-{850FCF0F-B179-4A50-9D21-36331CE1202C}"/>
    <pc:docChg chg="addSld modSld">
      <pc:chgData name="Hulk Hulk" userId="594296a3d1119e1c" providerId="Windows Live" clId="Web-{850FCF0F-B179-4A50-9D21-36331CE1202C}" dt="2022-10-25T15:04:12.411" v="520"/>
      <pc:docMkLst>
        <pc:docMk/>
      </pc:docMkLst>
      <pc:sldChg chg="modSp">
        <pc:chgData name="Hulk Hulk" userId="594296a3d1119e1c" providerId="Windows Live" clId="Web-{850FCF0F-B179-4A50-9D21-36331CE1202C}" dt="2022-10-25T14:52:15.040" v="473" actId="20577"/>
        <pc:sldMkLst>
          <pc:docMk/>
          <pc:sldMk cId="650317164" sldId="256"/>
        </pc:sldMkLst>
        <pc:spChg chg="mod">
          <ac:chgData name="Hulk Hulk" userId="594296a3d1119e1c" providerId="Windows Live" clId="Web-{850FCF0F-B179-4A50-9D21-36331CE1202C}" dt="2022-10-25T14:52:08.884" v="47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Hulk Hulk" userId="594296a3d1119e1c" providerId="Windows Live" clId="Web-{850FCF0F-B179-4A50-9D21-36331CE1202C}" dt="2022-10-25T14:52:15.040" v="473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mod setBg">
        <pc:chgData name="Hulk Hulk" userId="594296a3d1119e1c" providerId="Windows Live" clId="Web-{850FCF0F-B179-4A50-9D21-36331CE1202C}" dt="2022-10-25T14:52:53.479" v="477" actId="20577"/>
        <pc:sldMkLst>
          <pc:docMk/>
          <pc:sldMk cId="1950155115" sldId="257"/>
        </pc:sldMkLst>
        <pc:spChg chg="mod">
          <ac:chgData name="Hulk Hulk" userId="594296a3d1119e1c" providerId="Windows Live" clId="Web-{850FCF0F-B179-4A50-9D21-36331CE1202C}" dt="2022-10-25T14:52:39.994" v="475" actId="20577"/>
          <ac:spMkLst>
            <pc:docMk/>
            <pc:sldMk cId="1950155115" sldId="257"/>
            <ac:spMk id="2" creationId="{60362FCA-5582-967F-2BA7-F308300BE12B}"/>
          </ac:spMkLst>
        </pc:spChg>
        <pc:spChg chg="mod">
          <ac:chgData name="Hulk Hulk" userId="594296a3d1119e1c" providerId="Windows Live" clId="Web-{850FCF0F-B179-4A50-9D21-36331CE1202C}" dt="2022-10-25T14:52:53.479" v="477" actId="20577"/>
          <ac:spMkLst>
            <pc:docMk/>
            <pc:sldMk cId="1950155115" sldId="257"/>
            <ac:spMk id="3" creationId="{AC7CD047-F51D-715F-7DAA-105C51FBFD95}"/>
          </ac:spMkLst>
        </pc:spChg>
        <pc:spChg chg="del">
          <ac:chgData name="Hulk Hulk" userId="594296a3d1119e1c" providerId="Windows Live" clId="Web-{850FCF0F-B179-4A50-9D21-36331CE1202C}" dt="2022-10-25T14:08:34.238" v="0"/>
          <ac:spMkLst>
            <pc:docMk/>
            <pc:sldMk cId="1950155115" sldId="257"/>
            <ac:spMk id="4" creationId="{1B1A99FA-0FD0-7217-4F48-93A912581D22}"/>
          </ac:spMkLst>
        </pc:spChg>
        <pc:spChg chg="add del">
          <ac:chgData name="Hulk Hulk" userId="594296a3d1119e1c" providerId="Windows Live" clId="Web-{850FCF0F-B179-4A50-9D21-36331CE1202C}" dt="2022-10-25T14:19:57.014" v="161"/>
          <ac:spMkLst>
            <pc:docMk/>
            <pc:sldMk cId="1950155115" sldId="257"/>
            <ac:spMk id="10" creationId="{36D30126-6314-4A93-B27E-5C66CF781924}"/>
          </ac:spMkLst>
        </pc:spChg>
        <pc:spChg chg="add del">
          <ac:chgData name="Hulk Hulk" userId="594296a3d1119e1c" providerId="Windows Live" clId="Web-{850FCF0F-B179-4A50-9D21-36331CE1202C}" dt="2022-10-25T14:19:57.014" v="161"/>
          <ac:spMkLst>
            <pc:docMk/>
            <pc:sldMk cId="1950155115" sldId="257"/>
            <ac:spMk id="12" creationId="{4038CB10-1F5C-4D54-9DF7-12586DE5B007}"/>
          </ac:spMkLst>
        </pc:spChg>
        <pc:spChg chg="add del">
          <ac:chgData name="Hulk Hulk" userId="594296a3d1119e1c" providerId="Windows Live" clId="Web-{850FCF0F-B179-4A50-9D21-36331CE1202C}" dt="2022-10-25T14:19:57.014" v="161"/>
          <ac:spMkLst>
            <pc:docMk/>
            <pc:sldMk cId="1950155115" sldId="257"/>
            <ac:spMk id="14" creationId="{73ED6512-6858-4552-B699-9A97FE9A4EA2}"/>
          </ac:spMkLst>
        </pc:spChg>
        <pc:spChg chg="add del">
          <ac:chgData name="Hulk Hulk" userId="594296a3d1119e1c" providerId="Windows Live" clId="Web-{850FCF0F-B179-4A50-9D21-36331CE1202C}" dt="2022-10-25T14:19:56.983" v="160"/>
          <ac:spMkLst>
            <pc:docMk/>
            <pc:sldMk cId="1950155115" sldId="257"/>
            <ac:spMk id="19" creationId="{A8908DB7-C3A6-4FCB-9820-CEE02B398C4A}"/>
          </ac:spMkLst>
        </pc:spChg>
        <pc:spChg chg="add del">
          <ac:chgData name="Hulk Hulk" userId="594296a3d1119e1c" providerId="Windows Live" clId="Web-{850FCF0F-B179-4A50-9D21-36331CE1202C}" dt="2022-10-25T14:19:56.983" v="160"/>
          <ac:spMkLst>
            <pc:docMk/>
            <pc:sldMk cId="1950155115" sldId="257"/>
            <ac:spMk id="21" creationId="{535742DD-1B16-4E9D-B715-0D74B4574A68}"/>
          </ac:spMkLst>
        </pc:spChg>
        <pc:spChg chg="add">
          <ac:chgData name="Hulk Hulk" userId="594296a3d1119e1c" providerId="Windows Live" clId="Web-{850FCF0F-B179-4A50-9D21-36331CE1202C}" dt="2022-10-25T14:19:57.014" v="161"/>
          <ac:spMkLst>
            <pc:docMk/>
            <pc:sldMk cId="1950155115" sldId="257"/>
            <ac:spMk id="23" creationId="{450D3AD2-FA80-415F-A9CE-54D884561CD7}"/>
          </ac:spMkLst>
        </pc:spChg>
        <pc:spChg chg="add">
          <ac:chgData name="Hulk Hulk" userId="594296a3d1119e1c" providerId="Windows Live" clId="Web-{850FCF0F-B179-4A50-9D21-36331CE1202C}" dt="2022-10-25T14:19:57.014" v="161"/>
          <ac:spMkLst>
            <pc:docMk/>
            <pc:sldMk cId="1950155115" sldId="257"/>
            <ac:spMk id="24" creationId="{C3896A03-3945-419A-B66B-4EE266EDD152}"/>
          </ac:spMkLst>
        </pc:spChg>
        <pc:spChg chg="add">
          <ac:chgData name="Hulk Hulk" userId="594296a3d1119e1c" providerId="Windows Live" clId="Web-{850FCF0F-B179-4A50-9D21-36331CE1202C}" dt="2022-10-25T14:19:57.014" v="161"/>
          <ac:spMkLst>
            <pc:docMk/>
            <pc:sldMk cId="1950155115" sldId="257"/>
            <ac:spMk id="25" creationId="{B34F5AD2-EDBD-4BBD-A55C-EAFFD0C7097A}"/>
          </ac:spMkLst>
        </pc:spChg>
        <pc:picChg chg="add mod ord">
          <ac:chgData name="Hulk Hulk" userId="594296a3d1119e1c" providerId="Windows Live" clId="Web-{850FCF0F-B179-4A50-9D21-36331CE1202C}" dt="2022-10-25T14:19:57.014" v="161"/>
          <ac:picMkLst>
            <pc:docMk/>
            <pc:sldMk cId="1950155115" sldId="257"/>
            <ac:picMk id="5" creationId="{68302F41-7E3C-071E-D553-3FF5CFEEBC90}"/>
          </ac:picMkLst>
        </pc:picChg>
      </pc:sldChg>
      <pc:sldChg chg="addSp delSp modSp new mod setBg">
        <pc:chgData name="Hulk Hulk" userId="594296a3d1119e1c" providerId="Windows Live" clId="Web-{850FCF0F-B179-4A50-9D21-36331CE1202C}" dt="2022-10-25T15:04:12.411" v="520"/>
        <pc:sldMkLst>
          <pc:docMk/>
          <pc:sldMk cId="1728048925" sldId="258"/>
        </pc:sldMkLst>
        <pc:spChg chg="mod">
          <ac:chgData name="Hulk Hulk" userId="594296a3d1119e1c" providerId="Windows Live" clId="Web-{850FCF0F-B179-4A50-9D21-36331CE1202C}" dt="2022-10-25T15:04:12.411" v="520"/>
          <ac:spMkLst>
            <pc:docMk/>
            <pc:sldMk cId="1728048925" sldId="258"/>
            <ac:spMk id="2" creationId="{40961124-FA3C-35A3-F806-43DFBF985F00}"/>
          </ac:spMkLst>
        </pc:spChg>
        <pc:spChg chg="mod">
          <ac:chgData name="Hulk Hulk" userId="594296a3d1119e1c" providerId="Windows Live" clId="Web-{850FCF0F-B179-4A50-9D21-36331CE1202C}" dt="2022-10-25T15:04:12.411" v="520"/>
          <ac:spMkLst>
            <pc:docMk/>
            <pc:sldMk cId="1728048925" sldId="258"/>
            <ac:spMk id="3" creationId="{95DCD13A-39C9-DC9D-4B6B-E8CE603E87A1}"/>
          </ac:spMkLst>
        </pc:spChg>
        <pc:spChg chg="del mod">
          <ac:chgData name="Hulk Hulk" userId="594296a3d1119e1c" providerId="Windows Live" clId="Web-{850FCF0F-B179-4A50-9D21-36331CE1202C}" dt="2022-10-25T15:01:03.545" v="517"/>
          <ac:spMkLst>
            <pc:docMk/>
            <pc:sldMk cId="1728048925" sldId="258"/>
            <ac:spMk id="4" creationId="{A4A79191-1752-18E7-DECF-983663820D0E}"/>
          </ac:spMkLst>
        </pc:spChg>
        <pc:spChg chg="add">
          <ac:chgData name="Hulk Hulk" userId="594296a3d1119e1c" providerId="Windows Live" clId="Web-{850FCF0F-B179-4A50-9D21-36331CE1202C}" dt="2022-10-25T15:04:12.411" v="520"/>
          <ac:spMkLst>
            <pc:docMk/>
            <pc:sldMk cId="1728048925" sldId="258"/>
            <ac:spMk id="12" creationId="{EBF4899D-1B36-477D-9E03-AFC25A39DBC8}"/>
          </ac:spMkLst>
        </pc:spChg>
        <pc:picChg chg="add mod ord">
          <ac:chgData name="Hulk Hulk" userId="594296a3d1119e1c" providerId="Windows Live" clId="Web-{850FCF0F-B179-4A50-9D21-36331CE1202C}" dt="2022-10-25T15:04:12.411" v="520"/>
          <ac:picMkLst>
            <pc:docMk/>
            <pc:sldMk cId="1728048925" sldId="258"/>
            <ac:picMk id="5" creationId="{3DE9EEC3-8D83-CF01-9F0F-0FE650845B3F}"/>
          </ac:picMkLst>
        </pc:picChg>
        <pc:picChg chg="add mod ord">
          <ac:chgData name="Hulk Hulk" userId="594296a3d1119e1c" providerId="Windows Live" clId="Web-{850FCF0F-B179-4A50-9D21-36331CE1202C}" dt="2022-10-25T15:04:12.411" v="520"/>
          <ac:picMkLst>
            <pc:docMk/>
            <pc:sldMk cId="1728048925" sldId="258"/>
            <ac:picMk id="6" creationId="{5FEECEB7-BC2C-1EEC-FEA4-EEC75ED6756A}"/>
          </ac:picMkLst>
        </pc:picChg>
        <pc:picChg chg="add mod">
          <ac:chgData name="Hulk Hulk" userId="594296a3d1119e1c" providerId="Windows Live" clId="Web-{850FCF0F-B179-4A50-9D21-36331CE1202C}" dt="2022-10-25T15:04:12.411" v="520"/>
          <ac:picMkLst>
            <pc:docMk/>
            <pc:sldMk cId="1728048925" sldId="258"/>
            <ac:picMk id="7" creationId="{1691EE89-A002-A7D5-2E65-640ED96AC3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30.10.2022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8430" y="868680"/>
            <a:ext cx="6594189" cy="14518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Zapraszam</a:t>
            </a:r>
            <a:r>
              <a:rPr lang="en-US" sz="31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100" b="1" i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niezapomnianą</a:t>
            </a:r>
            <a:r>
              <a:rPr lang="en-US" sz="3100" b="1" i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100" b="1" i="1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b="1" i="1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kern="1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wycieczkę</a:t>
            </a:r>
            <a:r>
              <a:rPr lang="en-US" sz="3100" b="1" i="1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rowerową</a:t>
            </a:r>
            <a:r>
              <a:rPr lang="en-US" sz="3100" b="1" i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po 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Dolinie</a:t>
            </a:r>
            <a:r>
              <a:rPr lang="en-US" sz="3100" b="1" i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Baryczy</a:t>
            </a:r>
            <a:r>
              <a:rPr lang="en-US" sz="3100" b="1" i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Krainie</a:t>
            </a:r>
            <a:r>
              <a:rPr lang="en-US" sz="3100" b="1" i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Możliwości</a:t>
            </a:r>
            <a:r>
              <a:rPr lang="en-US" sz="2400" i="1" dirty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2400" i="1" dirty="0">
                <a:solidFill>
                  <a:srgbClr val="FFFFFF"/>
                </a:solidFill>
                <a:cs typeface="Calibri Light"/>
              </a:rPr>
            </a:br>
            <a:r>
              <a:rPr lang="en-US" sz="2400" i="1" dirty="0">
                <a:cs typeface="Calibri Light"/>
              </a:rPr>
              <a:t/>
            </a:r>
            <a:br>
              <a:rPr lang="en-US" sz="2400" i="1" dirty="0">
                <a:cs typeface="Calibri Light"/>
              </a:rPr>
            </a:br>
            <a:endParaRPr lang="en-US" sz="3700" i="1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Obraz 6" descr="Obraz zawierający tekst, zewnętrzne, niebo, rower&#10;&#10;Opis wygenerowany automatycznie">
            <a:extLst>
              <a:ext uri="{FF2B5EF4-FFF2-40B4-BE49-F238E27FC236}">
                <a16:creationId xmlns="" xmlns:a16="http://schemas.microsoft.com/office/drawing/2014/main" id="{9093EC38-E12F-25BC-FD9E-28E0B9511B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504" b="5609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5" name="Obraz 5" descr="Obraz zawierający budynek, zewnętrzne, stare, budynek administracji publicznej&#10;&#10;Opis wygenerowany automatycznie">
            <a:extLst>
              <a:ext uri="{FF2B5EF4-FFF2-40B4-BE49-F238E27FC236}">
                <a16:creationId xmlns="" xmlns:a16="http://schemas.microsoft.com/office/drawing/2014/main" id="{4A0E4DD9-82F5-B1C2-7FE3-37493C49C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4643" b="19521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6" name="Obraz 6" descr="Obraz zawierający niebo, zewnętrzne, dzień, odległość&#10;&#10;Opis wygenerowany automatycznie">
            <a:extLst>
              <a:ext uri="{FF2B5EF4-FFF2-40B4-BE49-F238E27FC236}">
                <a16:creationId xmlns="" xmlns:a16="http://schemas.microsoft.com/office/drawing/2014/main" id="{154B1FFD-1B03-F6D5-F167-27151EA16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8779" r="-3" b="5534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36" name="Rectangle 30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Szkoła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Podstawowa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Jana </a:t>
            </a:r>
            <a:r>
              <a:rPr lang="en-US" sz="22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Twardowskiego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2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Powidzku</a:t>
            </a:r>
            <a:endParaRPr lang="en-US" sz="22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US" sz="22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Markiewicz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en-US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2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osoba, zewnętrzne&#10;&#10;Opis wygenerowany automatycznie">
            <a:extLst>
              <a:ext uri="{FF2B5EF4-FFF2-40B4-BE49-F238E27FC236}">
                <a16:creationId xmlns="" xmlns:a16="http://schemas.microsoft.com/office/drawing/2014/main" id="{045D9ADA-0B57-AFD1-2BA6-97E511281F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621" y="369358"/>
            <a:ext cx="2051050" cy="1520825"/>
          </a:xfrm>
          <a:prstGeom prst="rect">
            <a:avLst/>
          </a:prstGeom>
        </p:spPr>
      </p:pic>
      <p:pic>
        <p:nvPicPr>
          <p:cNvPr id="7" name="Obraz 7" descr="Obraz zawierający tekst, drzewo, zewnętrzne, trawa&#10;&#10;Opis wygenerowany automatycznie">
            <a:extLst>
              <a:ext uri="{FF2B5EF4-FFF2-40B4-BE49-F238E27FC236}">
                <a16:creationId xmlns="" xmlns:a16="http://schemas.microsoft.com/office/drawing/2014/main" id="{8ADA71F0-29AD-F684-7B71-C88C69586A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55" y="2596622"/>
            <a:ext cx="2051050" cy="2760663"/>
          </a:xfrm>
          <a:prstGeom prst="rect">
            <a:avLst/>
          </a:prstGeom>
        </p:spPr>
      </p:pic>
      <p:pic>
        <p:nvPicPr>
          <p:cNvPr id="8" name="Obraz 8" descr="Obraz zawierający tekst, niebo, zewnętrzne, dom&#10;&#10;Opis wygenerowany automatycznie">
            <a:extLst>
              <a:ext uri="{FF2B5EF4-FFF2-40B4-BE49-F238E27FC236}">
                <a16:creationId xmlns="" xmlns:a16="http://schemas.microsoft.com/office/drawing/2014/main" id="{59AA34D2-36F8-ADD3-C978-B3DA211477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375" y="1503892"/>
            <a:ext cx="2878138" cy="2141538"/>
          </a:xfrm>
          <a:prstGeom prst="rect">
            <a:avLst/>
          </a:prstGeom>
        </p:spPr>
      </p:pic>
      <p:pic>
        <p:nvPicPr>
          <p:cNvPr id="4" name="Obraz 4" descr="Obraz zawierający tekst, budynek, cegła, zewnętrzne&#10;&#10;Opis wygenerowany automatycznie">
            <a:extLst>
              <a:ext uri="{FF2B5EF4-FFF2-40B4-BE49-F238E27FC236}">
                <a16:creationId xmlns="" xmlns:a16="http://schemas.microsoft.com/office/drawing/2014/main" id="{E2727D26-F230-1BBA-87F1-9124E6C08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26241" y="4089399"/>
            <a:ext cx="2878138" cy="2138363"/>
          </a:xfrm>
        </p:spPr>
      </p:pic>
      <p:pic>
        <p:nvPicPr>
          <p:cNvPr id="10" name="Obraz 10" descr="Obraz zawierający niebo, zewnętrzne, droga, trawa&#10;&#10;Opis wygenerowany automatycznie">
            <a:extLst>
              <a:ext uri="{FF2B5EF4-FFF2-40B4-BE49-F238E27FC236}">
                <a16:creationId xmlns="" xmlns:a16="http://schemas.microsoft.com/office/drawing/2014/main" id="{7841D4A1-81D1-61F9-70B3-77F8A9A6AA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6064" y="1207558"/>
            <a:ext cx="2448455" cy="3281768"/>
          </a:xfrm>
          <a:prstGeom prst="rect">
            <a:avLst/>
          </a:prstGeom>
        </p:spPr>
      </p:pic>
      <p:pic>
        <p:nvPicPr>
          <p:cNvPr id="5" name="Obraz 5" descr="Obraz zawierający budynek, zdobione, kamień, łuk&#10;&#10;Opis wygenerowany automatycznie">
            <a:extLst>
              <a:ext uri="{FF2B5EF4-FFF2-40B4-BE49-F238E27FC236}">
                <a16:creationId xmlns="" xmlns:a16="http://schemas.microsoft.com/office/drawing/2014/main" id="{9955498E-9619-7D9F-5FEF-2C656D6ABCE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55705" y="191558"/>
            <a:ext cx="2049463" cy="2760663"/>
          </a:xfrm>
          <a:prstGeom prst="rect">
            <a:avLst/>
          </a:prstGeom>
        </p:spPr>
      </p:pic>
      <p:pic>
        <p:nvPicPr>
          <p:cNvPr id="9" name="Obraz 9" descr="Obraz zawierający wewnątrz, podłoże, sufit, stół&#10;&#10;Opis wygenerowany automatycznie">
            <a:extLst>
              <a:ext uri="{FF2B5EF4-FFF2-40B4-BE49-F238E27FC236}">
                <a16:creationId xmlns="" xmlns:a16="http://schemas.microsoft.com/office/drawing/2014/main" id="{DD99B415-4942-8B0D-2B4F-8E6F39D78D0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4904" y="4750859"/>
            <a:ext cx="2049463" cy="152082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1B4B8AD-DFAA-3234-A798-08B4CC93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65" y="0"/>
            <a:ext cx="6553201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MOJA FOTOGALERIA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9550402" y="4052295"/>
            <a:ext cx="244686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altLang="zh-CN" sz="1400" u="sng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Źródła</a:t>
            </a:r>
            <a:r>
              <a:rPr lang="pl-PL" altLang="zh-CN" sz="1400" dirty="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: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dirty="0" err="1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www.naszlaku.com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dirty="0" err="1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www.polskanarowerze.pl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dirty="0" err="1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www.polskieszlaki.pl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dirty="0" err="1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www.dbpoleca.barycz.pl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dirty="0" err="1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www.dziedzictwo.ekai.pl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dirty="0" err="1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www.ahojprzygodo.com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zh-CN" sz="1400" smtClean="0"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www.zmigrod.com</a:t>
            </a:r>
            <a:endParaRPr lang="pl-PL" altLang="zh-CN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446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="" xmlns:a16="http://schemas.microsoft.com/office/drawing/2014/main" id="{C3896A03-3945-419A-B66B-4EE266EDD1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0362FCA-5582-967F-2BA7-F308300B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9" y="481542"/>
            <a:ext cx="4467225" cy="63764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Dolina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Baryczy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park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krajobrazowy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położony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w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województwie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dolnośląskim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wielkopolskim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obszarem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wybitnych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walorach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przyrodniczych</a:t>
            </a:r>
            <a: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kern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Stawy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Milickie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największy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ornitologiczny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rezerwat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największy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stawów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hodowlanych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Europie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Tradycja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hodowli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karpia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milickiego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sięga</a:t>
            </a:r>
            <a: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ośmiuset</a:t>
            </a:r>
            <a:r>
              <a:rPr lang="en-US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stawach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wielu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miejscach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ustawione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są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wieże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obserwacyjne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czatownie</a:t>
            </a:r>
            <a:r>
              <a:rPr lang="en-US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Sercem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Doliny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Baryczy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jest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Milicz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którego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rozpoczniemy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swoją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przygodę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rowero</a:t>
            </a:r>
            <a:r>
              <a:rPr lang="pl-PL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wą</a:t>
            </a:r>
            <a:r>
              <a:rPr lang="en-US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Wycieczka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podzielona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jest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dwa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etapy</a:t>
            </a:r>
            <a: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kern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kern="1200" dirty="0">
                <a:latin typeface="Times New Roman" pitchFamily="18" charset="0"/>
                <a:cs typeface="Times New Roman" pitchFamily="18" charset="0"/>
              </a:rPr>
            </a:br>
            <a:endParaRPr lang="en-US" sz="1400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="" xmlns:a16="http://schemas.microsoft.com/office/drawing/2014/main" id="{B34F5AD2-EDBD-4BBD-A55C-EAFFD0C709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mapa&#10;&#10;Opis wygenerowany automatycznie">
            <a:extLst>
              <a:ext uri="{FF2B5EF4-FFF2-40B4-BE49-F238E27FC236}">
                <a16:creationId xmlns="" xmlns:a16="http://schemas.microsoft.com/office/drawing/2014/main" id="{68302F41-7E3C-071E-D553-3FF5CFEEB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4239" y="352655"/>
            <a:ext cx="7064624" cy="371047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50D3AD2-FA80-415F-A9CE-54D884561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9976" y="400612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C7CD047-F51D-715F-7DAA-105C51FBF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9220" y="4311769"/>
            <a:ext cx="6408419" cy="2001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ETAP: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Trasa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rowerowa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Milicz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Kaszowo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Pracze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Sułów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Ruda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Sułowska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II ETAP: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Trasa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Ruda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Sułowska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Grabówka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Niezgoda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Rezerwat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Olszyny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Niezgodzkie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Szarzyna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Radziądz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Rezerwat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Radziądz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Żmigródek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Żmigród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i="1" dirty="0">
              <a:latin typeface="Calibri Light"/>
              <a:cs typeface="Calibri Light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9501551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6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D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0961124-FA3C-35A3-F806-43DFBF98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START MILICZ – SERCE DOLINY BARYCZY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6" descr="Obraz zawierający zewnętrzne, dzień&#10;&#10;Opis wygenerowany automatycznie">
            <a:extLst>
              <a:ext uri="{FF2B5EF4-FFF2-40B4-BE49-F238E27FC236}">
                <a16:creationId xmlns="" xmlns:a16="http://schemas.microsoft.com/office/drawing/2014/main" id="{5FEECEB7-BC2C-1EEC-FEA4-EEC75ED6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1113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5" name="Obraz 5" descr="Obraz zawierający tekst, zewnętrzne, budynek, czerwony&#10;&#10;Opis wygenerowany automatycznie">
            <a:extLst>
              <a:ext uri="{FF2B5EF4-FFF2-40B4-BE49-F238E27FC236}">
                <a16:creationId xmlns="" xmlns:a16="http://schemas.microsoft.com/office/drawing/2014/main" id="{3DE9EEC3-8D83-CF01-9F0F-0FE650845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12122" b="12041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7" name="Obraz 7" descr="Obraz zawierający trawa, zewnętrzne, niebo, dom&#10;&#10;Opis wygenerowany automatycznie">
            <a:extLst>
              <a:ext uri="{FF2B5EF4-FFF2-40B4-BE49-F238E27FC236}">
                <a16:creationId xmlns="" xmlns:a16="http://schemas.microsoft.com/office/drawing/2014/main" id="{1691EE89-A002-A7D5-2E65-640ED96AC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15" r="391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58" name="Rectangle 18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5DCD13A-39C9-DC9D-4B6B-E8CE603E8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0" y="518160"/>
            <a:ext cx="4297680" cy="5943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/>
            <a:r>
              <a:rPr lang="pl-P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Swoją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przygodę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rozpoczynamy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pl-P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Muzeum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Bombki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które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jest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kulturowym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dziedzictwem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regionu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Doliny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Baryczy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Mieści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Kreatywnym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Obiekcie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Multifunkcyjnym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który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powstał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miejscu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dawnej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fabryki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bombek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Miliczu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zabytkowym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parku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milickim</a:t>
            </a:r>
            <a:r>
              <a:rPr lang="pl-P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stoi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piękny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klasycystyczny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pałac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Maltzanów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 XVIII 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którym</a:t>
            </a:r>
            <a:r>
              <a:rPr lang="pl-PL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mieści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dziś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Technikum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Leśne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Kościół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św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Andrzeja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Boboli,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dawny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Kościół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Łaski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Budowa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kościoła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wiąże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Traktatem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Altransztackim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 27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lipca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1707 r.,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mocy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którego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cesarz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zezwolił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śląskim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ewangelikom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budowę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kolejnych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sześciu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kościołów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Nazwano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 „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Kościołami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Łaski</a:t>
            </a:r>
            <a:r>
              <a:rPr lang="en-US" sz="20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”. </a:t>
            </a:r>
          </a:p>
          <a:p>
            <a:pPr marL="457200"/>
            <a:endParaRPr lang="en-US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048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AB5F8C-D947-5364-983F-8BB98A08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54001"/>
            <a:ext cx="4595071" cy="10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KASZOWO, PRACZE, SUŁÓW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A149E3F-7D60-BB64-8A1E-00F24E3B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72142"/>
            <a:ext cx="5991225" cy="53858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KASZOWO -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Grodzisko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położone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południowym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brzegu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Baryczy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między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Sułowem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Miliczem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Istnieją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hipotezy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że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mieściła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pierwotna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siedziba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kasztelanii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przeniesiona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później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Milicza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PRACZE -W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średniowieczu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dominowała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tu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ludność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polska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coraz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większą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rolę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odgrywali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napływający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Niemcy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Pracze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datują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swój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początek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wieś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rycerska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rok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1358.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1364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należała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dóbr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księcia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Konrada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Oleśnicy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1666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względem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kościelnym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podległa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była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parafię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Miliczu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SUŁÓW -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Początki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datowane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pierwszą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połowę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XIV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Pomimo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że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Sułów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jest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dużą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miejscowością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znajdziemy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sporo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obiektów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wpisanych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listę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zabytków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Jedną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atrakcji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związanych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okolicami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kolej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wąskotorowa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100" i="1" dirty="0">
              <a:cs typeface="Calibri"/>
            </a:endParaRPr>
          </a:p>
          <a:p>
            <a:endParaRPr lang="en-US" sz="1100" i="1" dirty="0">
              <a:cs typeface="Calibri"/>
            </a:endParaRPr>
          </a:p>
          <a:p>
            <a:endParaRPr lang="en-US" sz="10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drzewo, zewnętrzne, podłoże, las&#10;&#10;Opis wygenerowany automatycznie">
            <a:extLst>
              <a:ext uri="{FF2B5EF4-FFF2-40B4-BE49-F238E27FC236}">
                <a16:creationId xmlns="" xmlns:a16="http://schemas.microsoft.com/office/drawing/2014/main" id="{207B3A3C-7F5C-7712-63CC-585B49316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75636" y="321734"/>
            <a:ext cx="2054860" cy="27398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drzewo, zewnętrzne, niebo, budynek&#10;&#10;Opis wygenerowany automatycznie">
            <a:extLst>
              <a:ext uri="{FF2B5EF4-FFF2-40B4-BE49-F238E27FC236}">
                <a16:creationId xmlns="" xmlns:a16="http://schemas.microsoft.com/office/drawing/2014/main" id="{5771BFC3-C503-39A0-1182-590B25F74E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7503" y="321734"/>
            <a:ext cx="2054860" cy="2739814"/>
          </a:xfrm>
          <a:prstGeom prst="rect">
            <a:avLst/>
          </a:prstGeom>
        </p:spPr>
      </p:pic>
      <p:pic>
        <p:nvPicPr>
          <p:cNvPr id="7" name="Obraz 7" descr="Obraz zawierający drzewo, trawa, zewnętrzne, niebo&#10;&#10;Opis wygenerowany automatycznie">
            <a:extLst>
              <a:ext uri="{FF2B5EF4-FFF2-40B4-BE49-F238E27FC236}">
                <a16:creationId xmlns="" xmlns:a16="http://schemas.microsoft.com/office/drawing/2014/main" id="{1D687812-F893-22A8-BEC0-109FAC828D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7401" y="3796452"/>
            <a:ext cx="3413197" cy="2559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605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F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D9475C-6933-C1F8-964C-C4D6B217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RUDA SUŁOWSKA - NATURUM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5" descr="Obraz zawierający budynek, zewnętrzne, trawa, drewniane&#10;&#10;Opis wygenerowany automatycznie">
            <a:extLst>
              <a:ext uri="{FF2B5EF4-FFF2-40B4-BE49-F238E27FC236}">
                <a16:creationId xmlns="" xmlns:a16="http://schemas.microsoft.com/office/drawing/2014/main" id="{4DF62C4D-9FCE-B391-C9DF-A138999B1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8068" r="18650" b="1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7" name="Obraz 7" descr="Obraz zawierający niebo, zewnętrzne&#10;&#10;Opis wygenerowany automatycznie">
            <a:extLst>
              <a:ext uri="{FF2B5EF4-FFF2-40B4-BE49-F238E27FC236}">
                <a16:creationId xmlns="" xmlns:a16="http://schemas.microsoft.com/office/drawing/2014/main" id="{6DEA402C-B26E-3DDF-BB36-1CC7153FD1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217" b="10947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6" name="Obraz 6" descr="Obraz zawierający tekst, zewnętrzne&#10;&#10;Opis wygenerowany automatycznie">
            <a:extLst>
              <a:ext uri="{FF2B5EF4-FFF2-40B4-BE49-F238E27FC236}">
                <a16:creationId xmlns="" xmlns:a16="http://schemas.microsoft.com/office/drawing/2014/main" id="{E59BE6EE-D9F9-8AF4-6C06-66E2442F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974" r="-3" b="18339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880A4A7-DD17-E131-EA8B-4C195EBB5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2850" y="342900"/>
            <a:ext cx="4333875" cy="5962650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Ruda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Sułowska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najpopularniejsza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atrakcja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Dolinie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Baryczy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terenie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Stawów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Milickich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pl-PL" sz="29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liczy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1139 ha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składa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dwóch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części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północnej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południowej</a:t>
            </a:r>
            <a:r>
              <a:rPr lang="en-US" sz="29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9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Młynówce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jaz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miejscem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wodowania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kajaków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Jest tam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również</a:t>
            </a:r>
            <a:r>
              <a:rPr lang="en-US" sz="29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dawny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młyn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agroturystyka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Głowaczówka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Naturum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z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bezpłatnym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dostępem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wszelkich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atrakcji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terenie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otwarte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Muzeum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Tradycji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Rybactwa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Zwierzyniec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ścieżka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zmysłów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plac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zabaw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płuczka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pokazowy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wypożyczalnia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rowerów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również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Gospoda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ryb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w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której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można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posmakować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przepysznych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potraw</a:t>
            </a:r>
            <a:r>
              <a:rPr lang="en-US" sz="29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9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karpia</a:t>
            </a:r>
            <a:r>
              <a:rPr lang="pl-PL" sz="29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i="1" dirty="0">
              <a:solidFill>
                <a:srgbClr val="FFFFFF"/>
              </a:solidFill>
              <a:cs typeface="Calibri" panose="020F0502020204030204"/>
            </a:endParaRPr>
          </a:p>
          <a:p>
            <a:endParaRPr lang="en-US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008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F9C0FE-7E2E-7FAA-E94B-960C0216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82599"/>
            <a:ext cx="5901267" cy="9990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GRABÓWKA,NIEZGODA, </a:t>
            </a:r>
            <a:r>
              <a:rPr lang="pl-PL" sz="2800" kern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kern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REZERWAT 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OLSZYNY NIEZGODZKIE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40BF2BAD-8F9B-18EB-442E-5F777476E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28882"/>
            <a:ext cx="6231467" cy="52190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GRABÓWKA -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Staw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Grabówka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założono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w XVII w., w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wyrobisku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pozostałym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wydobyciu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rudy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darniowej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przetapianej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pobliskiej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Rudzie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Sułowskiej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Grabówce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przystanek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krzyżem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okazałym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dębem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zabytkowy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dom.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NIEZGODA - Nazwa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wsi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odnosi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sporów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granicznych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między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baronatem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żmigrodzkim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milickim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Niezgodzie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punkt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widokowy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Staw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Niezgoda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oraz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Czatownia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Kormoranem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umożliwiająca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obserwację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ptaków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REZERWAT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PRZYRODY„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OLSZYNY NIEZGODZKIE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zajmuje 74,28 ha i utworzony został w 1987 roku w celu zachowania naturalnego obszaru bagiennego olszyn w zasięgu rzeki Ługi.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8">
            <a:extLst>
              <a:ext uri="{FF2B5EF4-FFF2-40B4-BE49-F238E27FC236}">
                <a16:creationId xmlns="" xmlns:a16="http://schemas.microsoft.com/office/drawing/2014/main" id="{832696BA-EE72-2FF3-D3A9-DFE70C1A9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547" r="5671" b="-2"/>
          <a:stretch/>
        </p:blipFill>
        <p:spPr>
          <a:xfrm>
            <a:off x="6937421" y="633181"/>
            <a:ext cx="2356635" cy="2135153"/>
          </a:xfrm>
          <a:prstGeom prst="rect">
            <a:avLst/>
          </a:prstGeom>
        </p:spPr>
      </p:pic>
      <p:pic>
        <p:nvPicPr>
          <p:cNvPr id="7" name="Obraz 7" descr="Obraz zawierający zewnętrzne, drzewo, roślina&#10;&#10;Opis wygenerowany automatycznie">
            <a:extLst>
              <a:ext uri="{FF2B5EF4-FFF2-40B4-BE49-F238E27FC236}">
                <a16:creationId xmlns="" xmlns:a16="http://schemas.microsoft.com/office/drawing/2014/main" id="{7685F8AA-BEE0-0B42-4619-D391DD0E1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6690" r="23260"/>
          <a:stretch/>
        </p:blipFill>
        <p:spPr>
          <a:xfrm>
            <a:off x="6947662" y="2945106"/>
            <a:ext cx="2356635" cy="3139031"/>
          </a:xfrm>
          <a:prstGeom prst="rect">
            <a:avLst/>
          </a:prstGeom>
        </p:spPr>
      </p:pic>
      <p:pic>
        <p:nvPicPr>
          <p:cNvPr id="10" name="Obraz 10" descr="Obraz zawierający tekst, trawa, drzewo, zewnętrzne&#10;&#10;Opis wygenerowany automatycznie">
            <a:extLst>
              <a:ext uri="{FF2B5EF4-FFF2-40B4-BE49-F238E27FC236}">
                <a16:creationId xmlns="" xmlns:a16="http://schemas.microsoft.com/office/drawing/2014/main" id="{AA45C326-C0F2-92FD-4311-18E0DDE94C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484" r="26179" b="-2"/>
          <a:stretch/>
        </p:blipFill>
        <p:spPr>
          <a:xfrm>
            <a:off x="9467341" y="633180"/>
            <a:ext cx="2360316" cy="3126139"/>
          </a:xfrm>
          <a:prstGeom prst="rect">
            <a:avLst/>
          </a:prstGeom>
        </p:spPr>
      </p:pic>
      <p:pic>
        <p:nvPicPr>
          <p:cNvPr id="9" name="Obraz 9" descr="Obraz zawierający niebo, zewnętrzne, woda, mężczyzna&#10;&#10;Opis wygenerowany automatycznie">
            <a:extLst>
              <a:ext uri="{FF2B5EF4-FFF2-40B4-BE49-F238E27FC236}">
                <a16:creationId xmlns="" xmlns:a16="http://schemas.microsoft.com/office/drawing/2014/main" id="{F6B43C7D-B255-5B29-588E-802EBFE77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9706" r="4" b="11825"/>
          <a:stretch/>
        </p:blipFill>
        <p:spPr>
          <a:xfrm>
            <a:off x="9467341" y="3929281"/>
            <a:ext cx="2360316" cy="2154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041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37EF26-AEE6-3138-192B-D03246AE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SZARZYNA, RADZIĄDZ, REZERWAT RADZIĄDZ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5" descr="Obraz zawierający zewnętrzne, trawa, niebo, przyroda&#10;&#10;Opis wygenerowany automatycznie">
            <a:extLst>
              <a:ext uri="{FF2B5EF4-FFF2-40B4-BE49-F238E27FC236}">
                <a16:creationId xmlns="" xmlns:a16="http://schemas.microsoft.com/office/drawing/2014/main" id="{150EB08E-DBB8-212A-4224-674A80F36C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35783" r="935" b="1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6" name="Obraz 6" descr="Obraz zawierający tekst, drzewo, podłoże, zewnętrzne&#10;&#10;Opis wygenerowany automatycznie">
            <a:extLst>
              <a:ext uri="{FF2B5EF4-FFF2-40B4-BE49-F238E27FC236}">
                <a16:creationId xmlns="" xmlns:a16="http://schemas.microsoft.com/office/drawing/2014/main" id="{24A742B6-31B3-C941-AAFB-17BA71977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811" r="14867" b="1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832DF64-9BAE-FF4A-F337-FC54A645D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734" y="355600"/>
            <a:ext cx="4351867" cy="6654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SZARZYNA – </a:t>
            </a:r>
            <a:r>
              <a:rPr lang="en-US" sz="1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brzegiem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stawu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grodzisko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stożkowe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z XII-XIII w.  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Przez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las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dotrzemy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zatoki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Stawu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Jeleniego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III, 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gdzie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stoi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tablica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ścieżki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dydaktycznej</a:t>
            </a:r>
            <a:r>
              <a:rPr lang="en-US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18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środku</a:t>
            </a:r>
            <a:r>
              <a:rPr lang="pl-PL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stawu</a:t>
            </a:r>
            <a:r>
              <a:rPr lang="en-US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wyspa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szuwarowa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będąca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miejscem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lęgów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dzięki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czemu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akwen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zaliczono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stawów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lęgowiskowych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objętych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rezerwatem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ścisłym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en-US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RADZIĄDZ -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Radziądz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ma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powierzchnię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1046 h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składa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ze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Stawu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Starego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trzech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Jelenich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trzech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Nasiennych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kilku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mniejszych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zbiorników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REZERWAT </a:t>
            </a:r>
            <a:r>
              <a:rPr lang="pl-PL" sz="1800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PRZYRODY „</a:t>
            </a:r>
            <a:r>
              <a:rPr lang="en-US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RADZIĄDZ</a:t>
            </a:r>
            <a:r>
              <a:rPr lang="pl-PL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utworzono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 1954 r.,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obecnie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liczy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8,31 ha.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fragment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naturalnego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grądu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środkowoeuropejskiego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dębowo-grabowego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domieszką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buka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lipy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drobnolistnej</a:t>
            </a:r>
            <a:r>
              <a:rPr 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400" i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6484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B498A5-DE76-EFAE-B08C-4F60CB02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372533"/>
            <a:ext cx="5799667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ŻMIGRÓDEK,</a:t>
            </a: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ŻMIGRÓD</a:t>
            </a:r>
            <a:endParaRPr lang="pl-PL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98EF81B-4C48-8223-DCCA-B5BF25E3A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519768"/>
            <a:ext cx="5410200" cy="47709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ŻMIGRÓDEK -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pierwotny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ośrodek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lokalnego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osadnictwa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powstałego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jeszcze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przed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Żmigrodem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Znajduje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się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tam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zespół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folwarczny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z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końca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XIX w.</a:t>
            </a:r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ŻMIGRÓD - 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RUINY PAŁACU -  </a:t>
            </a:r>
            <a:r>
              <a:rPr lang="pl-PL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p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oczątkowo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stała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tu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warownia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pierwszy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murowany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zamek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należał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biskupów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wrocławskich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. W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trakcie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wojny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30-letniej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przebudowano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go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twierdz</a:t>
            </a:r>
            <a:r>
              <a:rPr lang="pl-PL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ę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dopiero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nowi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właściciele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rodzina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Hatzfeldów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wzniosła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barokowy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pałac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. W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styczniu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1945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rezydencja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została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spalona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przez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armię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radziecką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, a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zniszczone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skrzydło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rozebrano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. W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latach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2007-2008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budowl</a:t>
            </a:r>
            <a:r>
              <a:rPr lang="pl-PL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ę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zrewitalizowano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udostępniono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 do </a:t>
            </a:r>
            <a:r>
              <a:rPr lang="en-US" sz="2000" i="1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zwiedzania</a:t>
            </a:r>
            <a:r>
              <a:rPr lang="en-US" sz="2000" i="1" dirty="0" smtClean="0"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cs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az 11" descr="Obraz zawierający drewniane, kamień&#10;&#10;Opis wygenerowany automatycznie">
            <a:extLst>
              <a:ext uri="{FF2B5EF4-FFF2-40B4-BE49-F238E27FC236}">
                <a16:creationId xmlns="" xmlns:a16="http://schemas.microsoft.com/office/drawing/2014/main" id="{C959B2B9-891F-91BF-8F5D-CA041C81D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502775" y="805022"/>
            <a:ext cx="2364317" cy="1773237"/>
          </a:xfrm>
          <a:prstGeom prst="rect">
            <a:avLst/>
          </a:prstGeom>
        </p:spPr>
      </p:pic>
      <p:pic>
        <p:nvPicPr>
          <p:cNvPr id="14" name="Obraz 5" descr="Obraz zawierający budynek, zdobione, kamień, łuk&#10;&#10;Opis wygenerowany automatycznie">
            <a:extLst>
              <a:ext uri="{FF2B5EF4-FFF2-40B4-BE49-F238E27FC236}">
                <a16:creationId xmlns="" xmlns:a16="http://schemas.microsoft.com/office/drawing/2014/main" id="{9955498E-9619-7D9F-5FEF-2C656D6ABC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5215" y="364065"/>
            <a:ext cx="1978451" cy="2751667"/>
          </a:xfrm>
          <a:prstGeom prst="rect">
            <a:avLst/>
          </a:prstGeom>
        </p:spPr>
      </p:pic>
      <p:pic>
        <p:nvPicPr>
          <p:cNvPr id="2049" name="Picture 1" descr="C:\Users\HP\Desktop\Odkryj Dolinę Baryczy\Jasiu Markiewicz\ZDJĘCIA\Żmigród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5186" y="3674532"/>
            <a:ext cx="2353929" cy="3012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54241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37EF26-AEE6-3138-192B-D03246AE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ŻMIGRÓD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832DF64-9BAE-FF4A-F337-FC54A645D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23200" y="448733"/>
            <a:ext cx="3928533" cy="618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BASZTA - 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zbudowana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w 1560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roku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wieża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obronna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W 2008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roku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przeprowadzono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jej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renowacj</a:t>
            </a:r>
            <a: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ę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Aktualnie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w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jej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wnętrzu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mieści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się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informacja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turystyczna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sala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konferencyjna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sala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rycerska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z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miejscem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wystawy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oraz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apartament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hotelowy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pl-PL" sz="2000" i="1" dirty="0" smtClean="0">
              <a:solidFill>
                <a:schemeClr val="bg1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/>
            </a:r>
            <a:b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</a:b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OGRÓD - 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Ruiny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zamku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otoczone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są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parkiem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który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powstał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przełomie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XVIII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XIX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wieku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powierzchni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około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piętnastu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hektarów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Tworzą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go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kręte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alejki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liczne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mostki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parkowa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wyspy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na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stawie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 W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pobliżu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pałacu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rośnie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dąb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szypułkowy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Melchior,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liczący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ok. 390 lat –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pomnik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przyrody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.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HP\Desktop\Odkryj Dolinę Baryczy\Marcelek\Marcel\20220924_18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15121" y="2971139"/>
            <a:ext cx="4058707" cy="3044030"/>
          </a:xfrm>
          <a:prstGeom prst="rect">
            <a:avLst/>
          </a:prstGeom>
          <a:noFill/>
        </p:spPr>
      </p:pic>
      <p:pic>
        <p:nvPicPr>
          <p:cNvPr id="11" name="Obraz 12" descr="Obraz zawierający drzewo, zewnętrzne, niebo, budynek&#10;&#10;Opis wygenerowany automatycznie">
            <a:extLst>
              <a:ext uri="{FF2B5EF4-FFF2-40B4-BE49-F238E27FC236}">
                <a16:creationId xmlns="" xmlns:a16="http://schemas.microsoft.com/office/drawing/2014/main" id="{CAF74D31-D597-AF39-5F76-94475A2FEF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34" y="3200400"/>
            <a:ext cx="3245769" cy="2434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96484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104</Words>
  <Application>Microsoft Office PowerPoint</Application>
  <PresentationFormat>Niestandardowy</PresentationFormat>
  <Paragraphs>46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Zapraszam na niezapomnianą  wycieczkę rowerową po Dolinie Baryczy - Krainie Możliwości  </vt:lpstr>
      <vt:lpstr>   Dolina Baryczy to park krajobrazowy położony w województwie dolnośląskim i wielkopolskim.  Jest obszarem o wybitnych walorach przyrodniczych.  Stawy Milickie to największy ornitologiczny rezerwat w kraju oraz największy kompleks stawów hodowlanych w Europie. Tradycja hodowli karpia milickiego sięga  ośmiuset lat.    Przy stawach w wielu miejscach ustawione są wieże obserwacyjne i czatownie.  Sercem Doliny Baryczy jest Milicz, od którego rozpoczniemy swoją przygodę rowerową.  Wycieczka podzielona jest na dwa etapy. </vt:lpstr>
      <vt:lpstr>START MILICZ – SERCE DOLINY BARYCZY</vt:lpstr>
      <vt:lpstr>KASZOWO, PRACZE, SUŁÓW</vt:lpstr>
      <vt:lpstr>RUDA SUŁOWSKA - NATURUM</vt:lpstr>
      <vt:lpstr>GRABÓWKA,NIEZGODA,  REZERWAT OLSZYNY NIEZGODZKIE</vt:lpstr>
      <vt:lpstr>SZARZYNA, RADZIĄDZ, REZERWAT RADZIĄDZ</vt:lpstr>
      <vt:lpstr>ŻMIGRÓDEK, ŻMIGRÓD</vt:lpstr>
      <vt:lpstr>ŻMIGRÓD</vt:lpstr>
      <vt:lpstr>MOJA FOTOGALERIA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HP</cp:lastModifiedBy>
  <cp:revision>368</cp:revision>
  <dcterms:created xsi:type="dcterms:W3CDTF">2022-10-21T16:53:13Z</dcterms:created>
  <dcterms:modified xsi:type="dcterms:W3CDTF">2022-10-30T19:46:41Z</dcterms:modified>
</cp:coreProperties>
</file>