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media/image28.jpeg" ContentType="image/jpeg"/>
  <Override PartName="/ppt/media/image1.png" ContentType="image/png"/>
  <Override PartName="/ppt/media/image2.png" ContentType="image/png"/>
  <Override PartName="/ppt/media/image17.jpeg" ContentType="image/jpe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34.jpeg" ContentType="image/jpeg"/>
  <Override PartName="/ppt/media/image7.png" ContentType="image/png"/>
  <Override PartName="/ppt/media/image18.wmf" ContentType="image/x-wmf"/>
  <Override PartName="/ppt/media/image8.png" ContentType="image/png"/>
  <Override PartName="/ppt/media/image9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46.jpeg" ContentType="image/jpeg"/>
  <Override PartName="/ppt/media/image14.png" ContentType="image/png"/>
  <Override PartName="/ppt/media/image15.png" ContentType="image/png"/>
  <Override PartName="/ppt/media/image16.jpeg" ContentType="image/jpeg"/>
  <Override PartName="/ppt/media/image19.png" ContentType="image/png"/>
  <Override PartName="/ppt/media/image20.png" ContentType="image/png"/>
  <Override PartName="/ppt/media/image40.jpeg" ContentType="image/jpeg"/>
  <Override PartName="/ppt/media/image21.png" ContentType="image/png"/>
  <Override PartName="/ppt/media/image22.png" ContentType="image/png"/>
  <Override PartName="/ppt/media/image23.png" ContentType="image/png"/>
  <Override PartName="/ppt/media/image24.jpeg" ContentType="image/jpeg"/>
  <Override PartName="/ppt/media/image25.png" ContentType="image/png"/>
  <Override PartName="/ppt/media/image36.jpeg" ContentType="image/jpeg"/>
  <Override PartName="/ppt/media/image26.jpeg" ContentType="image/jpeg"/>
  <Override PartName="/ppt/media/image37.png" ContentType="image/png"/>
  <Override PartName="/ppt/media/image27.png" ContentType="image/png"/>
  <Override PartName="/ppt/media/image29.png" ContentType="image/png"/>
  <Override PartName="/ppt/media/image30.jpeg" ContentType="image/jpeg"/>
  <Override PartName="/ppt/media/image31.png" ContentType="image/png"/>
  <Override PartName="/ppt/media/image32.jpeg" ContentType="image/jpeg"/>
  <Override PartName="/ppt/media/image33.png" ContentType="image/png"/>
  <Override PartName="/ppt/media/image35.png" ContentType="image/png"/>
  <Override PartName="/ppt/media/image38.jpeg" ContentType="image/jpeg"/>
  <Override PartName="/ppt/media/image45.png" ContentType="image/png"/>
  <Override PartName="/ppt/media/image39.png" ContentType="image/png"/>
  <Override PartName="/ppt/media/image41.png" ContentType="image/png"/>
  <Override PartName="/ppt/media/image42.jpeg" ContentType="image/jpeg"/>
  <Override PartName="/ppt/media/image43.png" ContentType="image/png"/>
  <Override PartName="/ppt/media/image44.jpeg" ContentType="image/jpeg"/>
  <Override PartName="/ppt/media/image47.png" ContentType="image/png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_rels/slideLayout31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60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736560" y="3200400"/>
            <a:ext cx="7695720" cy="1294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736560" y="4607640"/>
            <a:ext cx="7695720" cy="249480"/>
          </a:xfrm>
          <a:prstGeom prst="rect">
            <a:avLst/>
          </a:prstGeom>
        </p:spPr>
        <p:txBody>
          <a:bodyPr lIns="0" rIns="0" tIns="0" bIns="0">
            <a:normAutofit fontScale="61000"/>
          </a:bodyPr>
          <a:p>
            <a:endParaRPr b="0" lang="pl-PL" sz="2400" spc="-1" strike="noStrike">
              <a:solidFill>
                <a:srgbClr val="564b3c"/>
              </a:solidFill>
              <a:latin typeface="Century Gothic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736560" y="4881240"/>
            <a:ext cx="7695720" cy="249480"/>
          </a:xfrm>
          <a:prstGeom prst="rect">
            <a:avLst/>
          </a:prstGeom>
        </p:spPr>
        <p:txBody>
          <a:bodyPr lIns="0" rIns="0" tIns="0" bIns="0">
            <a:normAutofit fontScale="61000"/>
          </a:bodyPr>
          <a:p>
            <a:endParaRPr b="0" lang="pl-PL" sz="2400" spc="-1" strike="noStrike">
              <a:solidFill>
                <a:srgbClr val="564b3c"/>
              </a:solidFill>
              <a:latin typeface="Century Gothic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736560" y="3200400"/>
            <a:ext cx="7695720" cy="1294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736560" y="4607640"/>
            <a:ext cx="3755160" cy="249480"/>
          </a:xfrm>
          <a:prstGeom prst="rect">
            <a:avLst/>
          </a:prstGeom>
        </p:spPr>
        <p:txBody>
          <a:bodyPr lIns="0" rIns="0" tIns="0" bIns="0">
            <a:normAutofit fontScale="61000"/>
          </a:bodyPr>
          <a:p>
            <a:endParaRPr b="0" lang="pl-PL" sz="2400" spc="-1" strike="noStrike">
              <a:solidFill>
                <a:srgbClr val="564b3c"/>
              </a:solidFill>
              <a:latin typeface="Century Gothic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4680000" y="4607640"/>
            <a:ext cx="3755160" cy="249480"/>
          </a:xfrm>
          <a:prstGeom prst="rect">
            <a:avLst/>
          </a:prstGeom>
        </p:spPr>
        <p:txBody>
          <a:bodyPr lIns="0" rIns="0" tIns="0" bIns="0">
            <a:normAutofit fontScale="61000"/>
          </a:bodyPr>
          <a:p>
            <a:endParaRPr b="0" lang="pl-PL" sz="2400" spc="-1" strike="noStrike">
              <a:solidFill>
                <a:srgbClr val="564b3c"/>
              </a:solidFill>
              <a:latin typeface="Century Gothic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body"/>
          </p:nvPr>
        </p:nvSpPr>
        <p:spPr>
          <a:xfrm>
            <a:off x="736560" y="4881240"/>
            <a:ext cx="3755160" cy="249480"/>
          </a:xfrm>
          <a:prstGeom prst="rect">
            <a:avLst/>
          </a:prstGeom>
        </p:spPr>
        <p:txBody>
          <a:bodyPr lIns="0" rIns="0" tIns="0" bIns="0">
            <a:normAutofit fontScale="61000"/>
          </a:bodyPr>
          <a:p>
            <a:endParaRPr b="0" lang="pl-PL" sz="2400" spc="-1" strike="noStrike">
              <a:solidFill>
                <a:srgbClr val="564b3c"/>
              </a:solidFill>
              <a:latin typeface="Century Gothic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4680000" y="4881240"/>
            <a:ext cx="3755160" cy="249480"/>
          </a:xfrm>
          <a:prstGeom prst="rect">
            <a:avLst/>
          </a:prstGeom>
        </p:spPr>
        <p:txBody>
          <a:bodyPr lIns="0" rIns="0" tIns="0" bIns="0">
            <a:normAutofit fontScale="61000"/>
          </a:bodyPr>
          <a:p>
            <a:endParaRPr b="0" lang="pl-PL" sz="2400" spc="-1" strike="noStrike">
              <a:solidFill>
                <a:srgbClr val="564b3c"/>
              </a:solidFill>
              <a:latin typeface="Century Gothic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736560" y="3200400"/>
            <a:ext cx="7695720" cy="1294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736560" y="4607640"/>
            <a:ext cx="2477880" cy="249480"/>
          </a:xfrm>
          <a:prstGeom prst="rect">
            <a:avLst/>
          </a:prstGeom>
        </p:spPr>
        <p:txBody>
          <a:bodyPr lIns="0" rIns="0" tIns="0" bIns="0">
            <a:normAutofit fontScale="21000"/>
          </a:bodyPr>
          <a:p>
            <a:endParaRPr b="0" lang="pl-PL" sz="2400" spc="-1" strike="noStrike">
              <a:solidFill>
                <a:srgbClr val="564b3c"/>
              </a:solidFill>
              <a:latin typeface="Century Gothic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3338640" y="4607640"/>
            <a:ext cx="2477880" cy="249480"/>
          </a:xfrm>
          <a:prstGeom prst="rect">
            <a:avLst/>
          </a:prstGeom>
        </p:spPr>
        <p:txBody>
          <a:bodyPr lIns="0" rIns="0" tIns="0" bIns="0">
            <a:normAutofit fontScale="21000"/>
          </a:bodyPr>
          <a:p>
            <a:endParaRPr b="0" lang="pl-PL" sz="2400" spc="-1" strike="noStrike">
              <a:solidFill>
                <a:srgbClr val="564b3c"/>
              </a:solidFill>
              <a:latin typeface="Century Gothic"/>
            </a:endParaRPr>
          </a:p>
        </p:txBody>
      </p:sp>
      <p:sp>
        <p:nvSpPr>
          <p:cNvPr id="49" name="PlaceHolder 4"/>
          <p:cNvSpPr>
            <a:spLocks noGrp="1"/>
          </p:cNvSpPr>
          <p:nvPr>
            <p:ph type="body"/>
          </p:nvPr>
        </p:nvSpPr>
        <p:spPr>
          <a:xfrm>
            <a:off x="5940720" y="4607640"/>
            <a:ext cx="2477880" cy="249480"/>
          </a:xfrm>
          <a:prstGeom prst="rect">
            <a:avLst/>
          </a:prstGeom>
        </p:spPr>
        <p:txBody>
          <a:bodyPr lIns="0" rIns="0" tIns="0" bIns="0">
            <a:normAutofit fontScale="21000"/>
          </a:bodyPr>
          <a:p>
            <a:endParaRPr b="0" lang="pl-PL" sz="2400" spc="-1" strike="noStrike">
              <a:solidFill>
                <a:srgbClr val="564b3c"/>
              </a:solidFill>
              <a:latin typeface="Century Gothic"/>
            </a:endParaRPr>
          </a:p>
        </p:txBody>
      </p:sp>
      <p:sp>
        <p:nvSpPr>
          <p:cNvPr id="50" name="PlaceHolder 5"/>
          <p:cNvSpPr>
            <a:spLocks noGrp="1"/>
          </p:cNvSpPr>
          <p:nvPr>
            <p:ph type="body"/>
          </p:nvPr>
        </p:nvSpPr>
        <p:spPr>
          <a:xfrm>
            <a:off x="736560" y="4881240"/>
            <a:ext cx="2477880" cy="249480"/>
          </a:xfrm>
          <a:prstGeom prst="rect">
            <a:avLst/>
          </a:prstGeom>
        </p:spPr>
        <p:txBody>
          <a:bodyPr lIns="0" rIns="0" tIns="0" bIns="0">
            <a:normAutofit fontScale="21000"/>
          </a:bodyPr>
          <a:p>
            <a:endParaRPr b="0" lang="pl-PL" sz="2400" spc="-1" strike="noStrike">
              <a:solidFill>
                <a:srgbClr val="564b3c"/>
              </a:solidFill>
              <a:latin typeface="Century Gothic"/>
            </a:endParaRPr>
          </a:p>
        </p:txBody>
      </p:sp>
      <p:sp>
        <p:nvSpPr>
          <p:cNvPr id="51" name="PlaceHolder 6"/>
          <p:cNvSpPr>
            <a:spLocks noGrp="1"/>
          </p:cNvSpPr>
          <p:nvPr>
            <p:ph type="body"/>
          </p:nvPr>
        </p:nvSpPr>
        <p:spPr>
          <a:xfrm>
            <a:off x="3338640" y="4881240"/>
            <a:ext cx="2477880" cy="249480"/>
          </a:xfrm>
          <a:prstGeom prst="rect">
            <a:avLst/>
          </a:prstGeom>
        </p:spPr>
        <p:txBody>
          <a:bodyPr lIns="0" rIns="0" tIns="0" bIns="0">
            <a:normAutofit fontScale="21000"/>
          </a:bodyPr>
          <a:p>
            <a:endParaRPr b="0" lang="pl-PL" sz="2400" spc="-1" strike="noStrike">
              <a:solidFill>
                <a:srgbClr val="564b3c"/>
              </a:solidFill>
              <a:latin typeface="Century Gothic"/>
            </a:endParaRPr>
          </a:p>
        </p:txBody>
      </p:sp>
      <p:sp>
        <p:nvSpPr>
          <p:cNvPr id="52" name="PlaceHolder 7"/>
          <p:cNvSpPr>
            <a:spLocks noGrp="1"/>
          </p:cNvSpPr>
          <p:nvPr>
            <p:ph type="body"/>
          </p:nvPr>
        </p:nvSpPr>
        <p:spPr>
          <a:xfrm>
            <a:off x="5940720" y="4881240"/>
            <a:ext cx="2477880" cy="249480"/>
          </a:xfrm>
          <a:prstGeom prst="rect">
            <a:avLst/>
          </a:prstGeom>
        </p:spPr>
        <p:txBody>
          <a:bodyPr lIns="0" rIns="0" tIns="0" bIns="0">
            <a:normAutofit fontScale="21000"/>
          </a:bodyPr>
          <a:p>
            <a:endParaRPr b="0" lang="pl-PL" sz="2400" spc="-1" strike="noStrike">
              <a:solidFill>
                <a:srgbClr val="564b3c"/>
              </a:solidFill>
              <a:latin typeface="Century Gothic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736560" y="3200400"/>
            <a:ext cx="7695720" cy="1294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subTitle"/>
          </p:nvPr>
        </p:nvSpPr>
        <p:spPr>
          <a:xfrm>
            <a:off x="736560" y="4607640"/>
            <a:ext cx="7695720" cy="523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736560" y="3200400"/>
            <a:ext cx="7695720" cy="1294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736560" y="4607640"/>
            <a:ext cx="7695720" cy="523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400" spc="-1" strike="noStrike">
              <a:solidFill>
                <a:srgbClr val="564b3c"/>
              </a:solidFill>
              <a:latin typeface="Century Gothic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736560" y="3200400"/>
            <a:ext cx="7695720" cy="1294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736560" y="4607640"/>
            <a:ext cx="3755160" cy="523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400" spc="-1" strike="noStrike">
              <a:solidFill>
                <a:srgbClr val="564b3c"/>
              </a:solidFill>
              <a:latin typeface="Century Gothic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680000" y="4607640"/>
            <a:ext cx="3755160" cy="523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400" spc="-1" strike="noStrike">
              <a:solidFill>
                <a:srgbClr val="564b3c"/>
              </a:solidFill>
              <a:latin typeface="Century Gothic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736560" y="3200400"/>
            <a:ext cx="7695720" cy="1294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entury Gothic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subTitle"/>
          </p:nvPr>
        </p:nvSpPr>
        <p:spPr>
          <a:xfrm>
            <a:off x="736560" y="3200400"/>
            <a:ext cx="7695720" cy="6003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736560" y="3200400"/>
            <a:ext cx="7695720" cy="1294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736560" y="4607640"/>
            <a:ext cx="3755160" cy="249480"/>
          </a:xfrm>
          <a:prstGeom prst="rect">
            <a:avLst/>
          </a:prstGeom>
        </p:spPr>
        <p:txBody>
          <a:bodyPr lIns="0" rIns="0" tIns="0" bIns="0">
            <a:normAutofit fontScale="61000"/>
          </a:bodyPr>
          <a:p>
            <a:endParaRPr b="0" lang="pl-PL" sz="2400" spc="-1" strike="noStrike">
              <a:solidFill>
                <a:srgbClr val="564b3c"/>
              </a:solidFill>
              <a:latin typeface="Century Gothic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680000" y="4607640"/>
            <a:ext cx="3755160" cy="523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400" spc="-1" strike="noStrike">
              <a:solidFill>
                <a:srgbClr val="564b3c"/>
              </a:solidFill>
              <a:latin typeface="Century Gothic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736560" y="4881240"/>
            <a:ext cx="3755160" cy="249480"/>
          </a:xfrm>
          <a:prstGeom prst="rect">
            <a:avLst/>
          </a:prstGeom>
        </p:spPr>
        <p:txBody>
          <a:bodyPr lIns="0" rIns="0" tIns="0" bIns="0">
            <a:normAutofit fontScale="61000"/>
          </a:bodyPr>
          <a:p>
            <a:endParaRPr b="0" lang="pl-PL" sz="2400" spc="-1" strike="noStrike">
              <a:solidFill>
                <a:srgbClr val="564b3c"/>
              </a:solidFill>
              <a:latin typeface="Century Gothic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736560" y="3200400"/>
            <a:ext cx="7695720" cy="1294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subTitle"/>
          </p:nvPr>
        </p:nvSpPr>
        <p:spPr>
          <a:xfrm>
            <a:off x="736560" y="4607640"/>
            <a:ext cx="7695720" cy="523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736560" y="3200400"/>
            <a:ext cx="7695720" cy="1294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736560" y="4607640"/>
            <a:ext cx="3755160" cy="523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400" spc="-1" strike="noStrike">
              <a:solidFill>
                <a:srgbClr val="564b3c"/>
              </a:solidFill>
              <a:latin typeface="Century Gothic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680000" y="4607640"/>
            <a:ext cx="3755160" cy="249480"/>
          </a:xfrm>
          <a:prstGeom prst="rect">
            <a:avLst/>
          </a:prstGeom>
        </p:spPr>
        <p:txBody>
          <a:bodyPr lIns="0" rIns="0" tIns="0" bIns="0">
            <a:normAutofit fontScale="61000"/>
          </a:bodyPr>
          <a:p>
            <a:endParaRPr b="0" lang="pl-PL" sz="2400" spc="-1" strike="noStrike">
              <a:solidFill>
                <a:srgbClr val="564b3c"/>
              </a:solidFill>
              <a:latin typeface="Century Gothic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4680000" y="4881240"/>
            <a:ext cx="3755160" cy="249480"/>
          </a:xfrm>
          <a:prstGeom prst="rect">
            <a:avLst/>
          </a:prstGeom>
        </p:spPr>
        <p:txBody>
          <a:bodyPr lIns="0" rIns="0" tIns="0" bIns="0">
            <a:normAutofit fontScale="61000"/>
          </a:bodyPr>
          <a:p>
            <a:endParaRPr b="0" lang="pl-PL" sz="2400" spc="-1" strike="noStrike">
              <a:solidFill>
                <a:srgbClr val="564b3c"/>
              </a:solidFill>
              <a:latin typeface="Century Gothic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736560" y="3200400"/>
            <a:ext cx="7695720" cy="1294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736560" y="4607640"/>
            <a:ext cx="3755160" cy="249480"/>
          </a:xfrm>
          <a:prstGeom prst="rect">
            <a:avLst/>
          </a:prstGeom>
        </p:spPr>
        <p:txBody>
          <a:bodyPr lIns="0" rIns="0" tIns="0" bIns="0">
            <a:normAutofit fontScale="61000"/>
          </a:bodyPr>
          <a:p>
            <a:endParaRPr b="0" lang="pl-PL" sz="2400" spc="-1" strike="noStrike">
              <a:solidFill>
                <a:srgbClr val="564b3c"/>
              </a:solidFill>
              <a:latin typeface="Century Gothic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4680000" y="4607640"/>
            <a:ext cx="3755160" cy="249480"/>
          </a:xfrm>
          <a:prstGeom prst="rect">
            <a:avLst/>
          </a:prstGeom>
        </p:spPr>
        <p:txBody>
          <a:bodyPr lIns="0" rIns="0" tIns="0" bIns="0">
            <a:normAutofit fontScale="61000"/>
          </a:bodyPr>
          <a:p>
            <a:endParaRPr b="0" lang="pl-PL" sz="2400" spc="-1" strike="noStrike">
              <a:solidFill>
                <a:srgbClr val="564b3c"/>
              </a:solidFill>
              <a:latin typeface="Century Gothic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 type="body"/>
          </p:nvPr>
        </p:nvSpPr>
        <p:spPr>
          <a:xfrm>
            <a:off x="736560" y="4881240"/>
            <a:ext cx="7695720" cy="249480"/>
          </a:xfrm>
          <a:prstGeom prst="rect">
            <a:avLst/>
          </a:prstGeom>
        </p:spPr>
        <p:txBody>
          <a:bodyPr lIns="0" rIns="0" tIns="0" bIns="0">
            <a:normAutofit fontScale="61000"/>
          </a:bodyPr>
          <a:p>
            <a:endParaRPr b="0" lang="pl-PL" sz="2400" spc="-1" strike="noStrike">
              <a:solidFill>
                <a:srgbClr val="564b3c"/>
              </a:solidFill>
              <a:latin typeface="Century Gothic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736560" y="3200400"/>
            <a:ext cx="7695720" cy="1294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736560" y="4607640"/>
            <a:ext cx="7695720" cy="249480"/>
          </a:xfrm>
          <a:prstGeom prst="rect">
            <a:avLst/>
          </a:prstGeom>
        </p:spPr>
        <p:txBody>
          <a:bodyPr lIns="0" rIns="0" tIns="0" bIns="0">
            <a:normAutofit fontScale="61000"/>
          </a:bodyPr>
          <a:p>
            <a:endParaRPr b="0" lang="pl-PL" sz="2400" spc="-1" strike="noStrike">
              <a:solidFill>
                <a:srgbClr val="564b3c"/>
              </a:solidFill>
              <a:latin typeface="Century Gothic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736560" y="4881240"/>
            <a:ext cx="7695720" cy="249480"/>
          </a:xfrm>
          <a:prstGeom prst="rect">
            <a:avLst/>
          </a:prstGeom>
        </p:spPr>
        <p:txBody>
          <a:bodyPr lIns="0" rIns="0" tIns="0" bIns="0">
            <a:normAutofit fontScale="61000"/>
          </a:bodyPr>
          <a:p>
            <a:endParaRPr b="0" lang="pl-PL" sz="2400" spc="-1" strike="noStrike">
              <a:solidFill>
                <a:srgbClr val="564b3c"/>
              </a:solidFill>
              <a:latin typeface="Century Gothic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736560" y="3200400"/>
            <a:ext cx="7695720" cy="1294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736560" y="4607640"/>
            <a:ext cx="3755160" cy="249480"/>
          </a:xfrm>
          <a:prstGeom prst="rect">
            <a:avLst/>
          </a:prstGeom>
        </p:spPr>
        <p:txBody>
          <a:bodyPr lIns="0" rIns="0" tIns="0" bIns="0">
            <a:normAutofit fontScale="61000"/>
          </a:bodyPr>
          <a:p>
            <a:endParaRPr b="0" lang="pl-PL" sz="2400" spc="-1" strike="noStrike">
              <a:solidFill>
                <a:srgbClr val="564b3c"/>
              </a:solidFill>
              <a:latin typeface="Century Gothic"/>
            </a:endParaRPr>
          </a:p>
        </p:txBody>
      </p:sp>
      <p:sp>
        <p:nvSpPr>
          <p:cNvPr id="88" name="PlaceHolder 3"/>
          <p:cNvSpPr>
            <a:spLocks noGrp="1"/>
          </p:cNvSpPr>
          <p:nvPr>
            <p:ph type="body"/>
          </p:nvPr>
        </p:nvSpPr>
        <p:spPr>
          <a:xfrm>
            <a:off x="4680000" y="4607640"/>
            <a:ext cx="3755160" cy="249480"/>
          </a:xfrm>
          <a:prstGeom prst="rect">
            <a:avLst/>
          </a:prstGeom>
        </p:spPr>
        <p:txBody>
          <a:bodyPr lIns="0" rIns="0" tIns="0" bIns="0">
            <a:normAutofit fontScale="61000"/>
          </a:bodyPr>
          <a:p>
            <a:endParaRPr b="0" lang="pl-PL" sz="2400" spc="-1" strike="noStrike">
              <a:solidFill>
                <a:srgbClr val="564b3c"/>
              </a:solidFill>
              <a:latin typeface="Century Gothic"/>
            </a:endParaRPr>
          </a:p>
        </p:txBody>
      </p:sp>
      <p:sp>
        <p:nvSpPr>
          <p:cNvPr id="89" name="PlaceHolder 4"/>
          <p:cNvSpPr>
            <a:spLocks noGrp="1"/>
          </p:cNvSpPr>
          <p:nvPr>
            <p:ph type="body"/>
          </p:nvPr>
        </p:nvSpPr>
        <p:spPr>
          <a:xfrm>
            <a:off x="736560" y="4881240"/>
            <a:ext cx="3755160" cy="249480"/>
          </a:xfrm>
          <a:prstGeom prst="rect">
            <a:avLst/>
          </a:prstGeom>
        </p:spPr>
        <p:txBody>
          <a:bodyPr lIns="0" rIns="0" tIns="0" bIns="0">
            <a:normAutofit fontScale="61000"/>
          </a:bodyPr>
          <a:p>
            <a:endParaRPr b="0" lang="pl-PL" sz="2400" spc="-1" strike="noStrike">
              <a:solidFill>
                <a:srgbClr val="564b3c"/>
              </a:solidFill>
              <a:latin typeface="Century Gothic"/>
            </a:endParaRPr>
          </a:p>
        </p:txBody>
      </p:sp>
      <p:sp>
        <p:nvSpPr>
          <p:cNvPr id="90" name="PlaceHolder 5"/>
          <p:cNvSpPr>
            <a:spLocks noGrp="1"/>
          </p:cNvSpPr>
          <p:nvPr>
            <p:ph type="body"/>
          </p:nvPr>
        </p:nvSpPr>
        <p:spPr>
          <a:xfrm>
            <a:off x="4680000" y="4881240"/>
            <a:ext cx="3755160" cy="249480"/>
          </a:xfrm>
          <a:prstGeom prst="rect">
            <a:avLst/>
          </a:prstGeom>
        </p:spPr>
        <p:txBody>
          <a:bodyPr lIns="0" rIns="0" tIns="0" bIns="0">
            <a:normAutofit fontScale="61000"/>
          </a:bodyPr>
          <a:p>
            <a:endParaRPr b="0" lang="pl-PL" sz="2400" spc="-1" strike="noStrike">
              <a:solidFill>
                <a:srgbClr val="564b3c"/>
              </a:solidFill>
              <a:latin typeface="Century Gothic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736560" y="3200400"/>
            <a:ext cx="7695720" cy="1294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736560" y="4607640"/>
            <a:ext cx="2477880" cy="249480"/>
          </a:xfrm>
          <a:prstGeom prst="rect">
            <a:avLst/>
          </a:prstGeom>
        </p:spPr>
        <p:txBody>
          <a:bodyPr lIns="0" rIns="0" tIns="0" bIns="0">
            <a:normAutofit fontScale="21000"/>
          </a:bodyPr>
          <a:p>
            <a:endParaRPr b="0" lang="pl-PL" sz="2400" spc="-1" strike="noStrike">
              <a:solidFill>
                <a:srgbClr val="564b3c"/>
              </a:solidFill>
              <a:latin typeface="Century Gothic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3338640" y="4607640"/>
            <a:ext cx="2477880" cy="249480"/>
          </a:xfrm>
          <a:prstGeom prst="rect">
            <a:avLst/>
          </a:prstGeom>
        </p:spPr>
        <p:txBody>
          <a:bodyPr lIns="0" rIns="0" tIns="0" bIns="0">
            <a:normAutofit fontScale="21000"/>
          </a:bodyPr>
          <a:p>
            <a:endParaRPr b="0" lang="pl-PL" sz="2400" spc="-1" strike="noStrike">
              <a:solidFill>
                <a:srgbClr val="564b3c"/>
              </a:solidFill>
              <a:latin typeface="Century Gothic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5940720" y="4607640"/>
            <a:ext cx="2477880" cy="249480"/>
          </a:xfrm>
          <a:prstGeom prst="rect">
            <a:avLst/>
          </a:prstGeom>
        </p:spPr>
        <p:txBody>
          <a:bodyPr lIns="0" rIns="0" tIns="0" bIns="0">
            <a:normAutofit fontScale="21000"/>
          </a:bodyPr>
          <a:p>
            <a:endParaRPr b="0" lang="pl-PL" sz="2400" spc="-1" strike="noStrike">
              <a:solidFill>
                <a:srgbClr val="564b3c"/>
              </a:solidFill>
              <a:latin typeface="Century Gothic"/>
            </a:endParaRPr>
          </a:p>
        </p:txBody>
      </p:sp>
      <p:sp>
        <p:nvSpPr>
          <p:cNvPr id="95" name="PlaceHolder 5"/>
          <p:cNvSpPr>
            <a:spLocks noGrp="1"/>
          </p:cNvSpPr>
          <p:nvPr>
            <p:ph type="body"/>
          </p:nvPr>
        </p:nvSpPr>
        <p:spPr>
          <a:xfrm>
            <a:off x="736560" y="4881240"/>
            <a:ext cx="2477880" cy="249480"/>
          </a:xfrm>
          <a:prstGeom prst="rect">
            <a:avLst/>
          </a:prstGeom>
        </p:spPr>
        <p:txBody>
          <a:bodyPr lIns="0" rIns="0" tIns="0" bIns="0">
            <a:normAutofit fontScale="21000"/>
          </a:bodyPr>
          <a:p>
            <a:endParaRPr b="0" lang="pl-PL" sz="2400" spc="-1" strike="noStrike">
              <a:solidFill>
                <a:srgbClr val="564b3c"/>
              </a:solidFill>
              <a:latin typeface="Century Gothic"/>
            </a:endParaRPr>
          </a:p>
        </p:txBody>
      </p:sp>
      <p:sp>
        <p:nvSpPr>
          <p:cNvPr id="96" name="PlaceHolder 6"/>
          <p:cNvSpPr>
            <a:spLocks noGrp="1"/>
          </p:cNvSpPr>
          <p:nvPr>
            <p:ph type="body"/>
          </p:nvPr>
        </p:nvSpPr>
        <p:spPr>
          <a:xfrm>
            <a:off x="3338640" y="4881240"/>
            <a:ext cx="2477880" cy="249480"/>
          </a:xfrm>
          <a:prstGeom prst="rect">
            <a:avLst/>
          </a:prstGeom>
        </p:spPr>
        <p:txBody>
          <a:bodyPr lIns="0" rIns="0" tIns="0" bIns="0">
            <a:normAutofit fontScale="21000"/>
          </a:bodyPr>
          <a:p>
            <a:endParaRPr b="0" lang="pl-PL" sz="2400" spc="-1" strike="noStrike">
              <a:solidFill>
                <a:srgbClr val="564b3c"/>
              </a:solidFill>
              <a:latin typeface="Century Gothic"/>
            </a:endParaRPr>
          </a:p>
        </p:txBody>
      </p:sp>
      <p:sp>
        <p:nvSpPr>
          <p:cNvPr id="97" name="PlaceHolder 7"/>
          <p:cNvSpPr>
            <a:spLocks noGrp="1"/>
          </p:cNvSpPr>
          <p:nvPr>
            <p:ph type="body"/>
          </p:nvPr>
        </p:nvSpPr>
        <p:spPr>
          <a:xfrm>
            <a:off x="5940720" y="4881240"/>
            <a:ext cx="2477880" cy="249480"/>
          </a:xfrm>
          <a:prstGeom prst="rect">
            <a:avLst/>
          </a:prstGeom>
        </p:spPr>
        <p:txBody>
          <a:bodyPr lIns="0" rIns="0" tIns="0" bIns="0">
            <a:normAutofit fontScale="21000"/>
          </a:bodyPr>
          <a:p>
            <a:endParaRPr b="0" lang="pl-PL" sz="2400" spc="-1" strike="noStrike">
              <a:solidFill>
                <a:srgbClr val="564b3c"/>
              </a:solidFill>
              <a:latin typeface="Century Gothic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736560" y="3200400"/>
            <a:ext cx="7695720" cy="1294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subTitle"/>
          </p:nvPr>
        </p:nvSpPr>
        <p:spPr>
          <a:xfrm>
            <a:off x="736560" y="4607640"/>
            <a:ext cx="7695720" cy="523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736560" y="3200400"/>
            <a:ext cx="7695720" cy="1294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736560" y="4607640"/>
            <a:ext cx="7695720" cy="523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400" spc="-1" strike="noStrike">
              <a:solidFill>
                <a:srgbClr val="564b3c"/>
              </a:solidFill>
              <a:latin typeface="Century Gothic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736560" y="3200400"/>
            <a:ext cx="7695720" cy="1294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736560" y="4607640"/>
            <a:ext cx="3755160" cy="523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400" spc="-1" strike="noStrike">
              <a:solidFill>
                <a:srgbClr val="564b3c"/>
              </a:solidFill>
              <a:latin typeface="Century Gothic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4680000" y="4607640"/>
            <a:ext cx="3755160" cy="523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400" spc="-1" strike="noStrike">
              <a:solidFill>
                <a:srgbClr val="564b3c"/>
              </a:solidFill>
              <a:latin typeface="Century Gothic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736560" y="3200400"/>
            <a:ext cx="7695720" cy="1294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entury Gothic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736560" y="3200400"/>
            <a:ext cx="7695720" cy="1294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736560" y="4607640"/>
            <a:ext cx="7695720" cy="523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400" spc="-1" strike="noStrike">
              <a:solidFill>
                <a:srgbClr val="564b3c"/>
              </a:solidFill>
              <a:latin typeface="Century Gothic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subTitle"/>
          </p:nvPr>
        </p:nvSpPr>
        <p:spPr>
          <a:xfrm>
            <a:off x="736560" y="3200400"/>
            <a:ext cx="7695720" cy="6003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736560" y="3200400"/>
            <a:ext cx="7695720" cy="1294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736560" y="4607640"/>
            <a:ext cx="3755160" cy="249480"/>
          </a:xfrm>
          <a:prstGeom prst="rect">
            <a:avLst/>
          </a:prstGeom>
        </p:spPr>
        <p:txBody>
          <a:bodyPr lIns="0" rIns="0" tIns="0" bIns="0">
            <a:normAutofit fontScale="61000"/>
          </a:bodyPr>
          <a:p>
            <a:endParaRPr b="0" lang="pl-PL" sz="2400" spc="-1" strike="noStrike">
              <a:solidFill>
                <a:srgbClr val="564b3c"/>
              </a:solidFill>
              <a:latin typeface="Century Gothic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4680000" y="4607640"/>
            <a:ext cx="3755160" cy="523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400" spc="-1" strike="noStrike">
              <a:solidFill>
                <a:srgbClr val="564b3c"/>
              </a:solidFill>
              <a:latin typeface="Century Gothic"/>
            </a:endParaRPr>
          </a:p>
        </p:txBody>
      </p:sp>
      <p:sp>
        <p:nvSpPr>
          <p:cNvPr id="122" name="PlaceHolder 4"/>
          <p:cNvSpPr>
            <a:spLocks noGrp="1"/>
          </p:cNvSpPr>
          <p:nvPr>
            <p:ph type="body"/>
          </p:nvPr>
        </p:nvSpPr>
        <p:spPr>
          <a:xfrm>
            <a:off x="736560" y="4881240"/>
            <a:ext cx="3755160" cy="249480"/>
          </a:xfrm>
          <a:prstGeom prst="rect">
            <a:avLst/>
          </a:prstGeom>
        </p:spPr>
        <p:txBody>
          <a:bodyPr lIns="0" rIns="0" tIns="0" bIns="0">
            <a:normAutofit fontScale="61000"/>
          </a:bodyPr>
          <a:p>
            <a:endParaRPr b="0" lang="pl-PL" sz="2400" spc="-1" strike="noStrike">
              <a:solidFill>
                <a:srgbClr val="564b3c"/>
              </a:solidFill>
              <a:latin typeface="Century Gothic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736560" y="3200400"/>
            <a:ext cx="7695720" cy="1294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736560" y="4607640"/>
            <a:ext cx="3755160" cy="523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400" spc="-1" strike="noStrike">
              <a:solidFill>
                <a:srgbClr val="564b3c"/>
              </a:solidFill>
              <a:latin typeface="Century Gothic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4680000" y="4607640"/>
            <a:ext cx="3755160" cy="249480"/>
          </a:xfrm>
          <a:prstGeom prst="rect">
            <a:avLst/>
          </a:prstGeom>
        </p:spPr>
        <p:txBody>
          <a:bodyPr lIns="0" rIns="0" tIns="0" bIns="0">
            <a:normAutofit fontScale="61000"/>
          </a:bodyPr>
          <a:p>
            <a:endParaRPr b="0" lang="pl-PL" sz="2400" spc="-1" strike="noStrike">
              <a:solidFill>
                <a:srgbClr val="564b3c"/>
              </a:solidFill>
              <a:latin typeface="Century Gothic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body"/>
          </p:nvPr>
        </p:nvSpPr>
        <p:spPr>
          <a:xfrm>
            <a:off x="4680000" y="4881240"/>
            <a:ext cx="3755160" cy="249480"/>
          </a:xfrm>
          <a:prstGeom prst="rect">
            <a:avLst/>
          </a:prstGeom>
        </p:spPr>
        <p:txBody>
          <a:bodyPr lIns="0" rIns="0" tIns="0" bIns="0">
            <a:normAutofit fontScale="61000"/>
          </a:bodyPr>
          <a:p>
            <a:endParaRPr b="0" lang="pl-PL" sz="2400" spc="-1" strike="noStrike">
              <a:solidFill>
                <a:srgbClr val="564b3c"/>
              </a:solidFill>
              <a:latin typeface="Century Gothic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736560" y="3200400"/>
            <a:ext cx="7695720" cy="1294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736560" y="4607640"/>
            <a:ext cx="3755160" cy="249480"/>
          </a:xfrm>
          <a:prstGeom prst="rect">
            <a:avLst/>
          </a:prstGeom>
        </p:spPr>
        <p:txBody>
          <a:bodyPr lIns="0" rIns="0" tIns="0" bIns="0">
            <a:normAutofit fontScale="61000"/>
          </a:bodyPr>
          <a:p>
            <a:endParaRPr b="0" lang="pl-PL" sz="2400" spc="-1" strike="noStrike">
              <a:solidFill>
                <a:srgbClr val="564b3c"/>
              </a:solidFill>
              <a:latin typeface="Century Gothic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 type="body"/>
          </p:nvPr>
        </p:nvSpPr>
        <p:spPr>
          <a:xfrm>
            <a:off x="4680000" y="4607640"/>
            <a:ext cx="3755160" cy="249480"/>
          </a:xfrm>
          <a:prstGeom prst="rect">
            <a:avLst/>
          </a:prstGeom>
        </p:spPr>
        <p:txBody>
          <a:bodyPr lIns="0" rIns="0" tIns="0" bIns="0">
            <a:normAutofit fontScale="61000"/>
          </a:bodyPr>
          <a:p>
            <a:endParaRPr b="0" lang="pl-PL" sz="2400" spc="-1" strike="noStrike">
              <a:solidFill>
                <a:srgbClr val="564b3c"/>
              </a:solidFill>
              <a:latin typeface="Century Gothic"/>
            </a:endParaRPr>
          </a:p>
        </p:txBody>
      </p:sp>
      <p:sp>
        <p:nvSpPr>
          <p:cNvPr id="130" name="PlaceHolder 4"/>
          <p:cNvSpPr>
            <a:spLocks noGrp="1"/>
          </p:cNvSpPr>
          <p:nvPr>
            <p:ph type="body"/>
          </p:nvPr>
        </p:nvSpPr>
        <p:spPr>
          <a:xfrm>
            <a:off x="736560" y="4881240"/>
            <a:ext cx="7695720" cy="249480"/>
          </a:xfrm>
          <a:prstGeom prst="rect">
            <a:avLst/>
          </a:prstGeom>
        </p:spPr>
        <p:txBody>
          <a:bodyPr lIns="0" rIns="0" tIns="0" bIns="0">
            <a:normAutofit fontScale="61000"/>
          </a:bodyPr>
          <a:p>
            <a:endParaRPr b="0" lang="pl-PL" sz="2400" spc="-1" strike="noStrike">
              <a:solidFill>
                <a:srgbClr val="564b3c"/>
              </a:solidFill>
              <a:latin typeface="Century Gothic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736560" y="3200400"/>
            <a:ext cx="7695720" cy="1294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736560" y="4607640"/>
            <a:ext cx="7695720" cy="249480"/>
          </a:xfrm>
          <a:prstGeom prst="rect">
            <a:avLst/>
          </a:prstGeom>
        </p:spPr>
        <p:txBody>
          <a:bodyPr lIns="0" rIns="0" tIns="0" bIns="0">
            <a:normAutofit fontScale="61000"/>
          </a:bodyPr>
          <a:p>
            <a:endParaRPr b="0" lang="pl-PL" sz="2400" spc="-1" strike="noStrike">
              <a:solidFill>
                <a:srgbClr val="564b3c"/>
              </a:solidFill>
              <a:latin typeface="Century Gothic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736560" y="4881240"/>
            <a:ext cx="7695720" cy="249480"/>
          </a:xfrm>
          <a:prstGeom prst="rect">
            <a:avLst/>
          </a:prstGeom>
        </p:spPr>
        <p:txBody>
          <a:bodyPr lIns="0" rIns="0" tIns="0" bIns="0">
            <a:normAutofit fontScale="61000"/>
          </a:bodyPr>
          <a:p>
            <a:endParaRPr b="0" lang="pl-PL" sz="2400" spc="-1" strike="noStrike">
              <a:solidFill>
                <a:srgbClr val="564b3c"/>
              </a:solidFill>
              <a:latin typeface="Century Gothic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736560" y="3200400"/>
            <a:ext cx="7695720" cy="1294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736560" y="4607640"/>
            <a:ext cx="3755160" cy="249480"/>
          </a:xfrm>
          <a:prstGeom prst="rect">
            <a:avLst/>
          </a:prstGeom>
        </p:spPr>
        <p:txBody>
          <a:bodyPr lIns="0" rIns="0" tIns="0" bIns="0">
            <a:normAutofit fontScale="61000"/>
          </a:bodyPr>
          <a:p>
            <a:endParaRPr b="0" lang="pl-PL" sz="2400" spc="-1" strike="noStrike">
              <a:solidFill>
                <a:srgbClr val="564b3c"/>
              </a:solidFill>
              <a:latin typeface="Century Gothic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4680000" y="4607640"/>
            <a:ext cx="3755160" cy="249480"/>
          </a:xfrm>
          <a:prstGeom prst="rect">
            <a:avLst/>
          </a:prstGeom>
        </p:spPr>
        <p:txBody>
          <a:bodyPr lIns="0" rIns="0" tIns="0" bIns="0">
            <a:normAutofit fontScale="61000"/>
          </a:bodyPr>
          <a:p>
            <a:endParaRPr b="0" lang="pl-PL" sz="2400" spc="-1" strike="noStrike">
              <a:solidFill>
                <a:srgbClr val="564b3c"/>
              </a:solidFill>
              <a:latin typeface="Century Gothic"/>
            </a:endParaRPr>
          </a:p>
        </p:txBody>
      </p:sp>
      <p:sp>
        <p:nvSpPr>
          <p:cNvPr id="137" name="PlaceHolder 4"/>
          <p:cNvSpPr>
            <a:spLocks noGrp="1"/>
          </p:cNvSpPr>
          <p:nvPr>
            <p:ph type="body"/>
          </p:nvPr>
        </p:nvSpPr>
        <p:spPr>
          <a:xfrm>
            <a:off x="736560" y="4881240"/>
            <a:ext cx="3755160" cy="249480"/>
          </a:xfrm>
          <a:prstGeom prst="rect">
            <a:avLst/>
          </a:prstGeom>
        </p:spPr>
        <p:txBody>
          <a:bodyPr lIns="0" rIns="0" tIns="0" bIns="0">
            <a:normAutofit fontScale="61000"/>
          </a:bodyPr>
          <a:p>
            <a:endParaRPr b="0" lang="pl-PL" sz="2400" spc="-1" strike="noStrike">
              <a:solidFill>
                <a:srgbClr val="564b3c"/>
              </a:solidFill>
              <a:latin typeface="Century Gothic"/>
            </a:endParaRPr>
          </a:p>
        </p:txBody>
      </p:sp>
      <p:sp>
        <p:nvSpPr>
          <p:cNvPr id="138" name="PlaceHolder 5"/>
          <p:cNvSpPr>
            <a:spLocks noGrp="1"/>
          </p:cNvSpPr>
          <p:nvPr>
            <p:ph type="body"/>
          </p:nvPr>
        </p:nvSpPr>
        <p:spPr>
          <a:xfrm>
            <a:off x="4680000" y="4881240"/>
            <a:ext cx="3755160" cy="249480"/>
          </a:xfrm>
          <a:prstGeom prst="rect">
            <a:avLst/>
          </a:prstGeom>
        </p:spPr>
        <p:txBody>
          <a:bodyPr lIns="0" rIns="0" tIns="0" bIns="0">
            <a:normAutofit fontScale="61000"/>
          </a:bodyPr>
          <a:p>
            <a:endParaRPr b="0" lang="pl-PL" sz="2400" spc="-1" strike="noStrike">
              <a:solidFill>
                <a:srgbClr val="564b3c"/>
              </a:solidFill>
              <a:latin typeface="Century Gothic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736560" y="3200400"/>
            <a:ext cx="7695720" cy="1294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736560" y="4607640"/>
            <a:ext cx="2477880" cy="249480"/>
          </a:xfrm>
          <a:prstGeom prst="rect">
            <a:avLst/>
          </a:prstGeom>
        </p:spPr>
        <p:txBody>
          <a:bodyPr lIns="0" rIns="0" tIns="0" bIns="0">
            <a:normAutofit fontScale="21000"/>
          </a:bodyPr>
          <a:p>
            <a:endParaRPr b="0" lang="pl-PL" sz="2400" spc="-1" strike="noStrike">
              <a:solidFill>
                <a:srgbClr val="564b3c"/>
              </a:solidFill>
              <a:latin typeface="Century Gothic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3338640" y="4607640"/>
            <a:ext cx="2477880" cy="249480"/>
          </a:xfrm>
          <a:prstGeom prst="rect">
            <a:avLst/>
          </a:prstGeom>
        </p:spPr>
        <p:txBody>
          <a:bodyPr lIns="0" rIns="0" tIns="0" bIns="0">
            <a:normAutofit fontScale="21000"/>
          </a:bodyPr>
          <a:p>
            <a:endParaRPr b="0" lang="pl-PL" sz="2400" spc="-1" strike="noStrike">
              <a:solidFill>
                <a:srgbClr val="564b3c"/>
              </a:solidFill>
              <a:latin typeface="Century Gothic"/>
            </a:endParaRPr>
          </a:p>
        </p:txBody>
      </p:sp>
      <p:sp>
        <p:nvSpPr>
          <p:cNvPr id="142" name="PlaceHolder 4"/>
          <p:cNvSpPr>
            <a:spLocks noGrp="1"/>
          </p:cNvSpPr>
          <p:nvPr>
            <p:ph type="body"/>
          </p:nvPr>
        </p:nvSpPr>
        <p:spPr>
          <a:xfrm>
            <a:off x="5940720" y="4607640"/>
            <a:ext cx="2477880" cy="249480"/>
          </a:xfrm>
          <a:prstGeom prst="rect">
            <a:avLst/>
          </a:prstGeom>
        </p:spPr>
        <p:txBody>
          <a:bodyPr lIns="0" rIns="0" tIns="0" bIns="0">
            <a:normAutofit fontScale="21000"/>
          </a:bodyPr>
          <a:p>
            <a:endParaRPr b="0" lang="pl-PL" sz="2400" spc="-1" strike="noStrike">
              <a:solidFill>
                <a:srgbClr val="564b3c"/>
              </a:solidFill>
              <a:latin typeface="Century Gothic"/>
            </a:endParaRPr>
          </a:p>
        </p:txBody>
      </p:sp>
      <p:sp>
        <p:nvSpPr>
          <p:cNvPr id="143" name="PlaceHolder 5"/>
          <p:cNvSpPr>
            <a:spLocks noGrp="1"/>
          </p:cNvSpPr>
          <p:nvPr>
            <p:ph type="body"/>
          </p:nvPr>
        </p:nvSpPr>
        <p:spPr>
          <a:xfrm>
            <a:off x="736560" y="4881240"/>
            <a:ext cx="2477880" cy="249480"/>
          </a:xfrm>
          <a:prstGeom prst="rect">
            <a:avLst/>
          </a:prstGeom>
        </p:spPr>
        <p:txBody>
          <a:bodyPr lIns="0" rIns="0" tIns="0" bIns="0">
            <a:normAutofit fontScale="21000"/>
          </a:bodyPr>
          <a:p>
            <a:endParaRPr b="0" lang="pl-PL" sz="2400" spc="-1" strike="noStrike">
              <a:solidFill>
                <a:srgbClr val="564b3c"/>
              </a:solidFill>
              <a:latin typeface="Century Gothic"/>
            </a:endParaRPr>
          </a:p>
        </p:txBody>
      </p:sp>
      <p:sp>
        <p:nvSpPr>
          <p:cNvPr id="144" name="PlaceHolder 6"/>
          <p:cNvSpPr>
            <a:spLocks noGrp="1"/>
          </p:cNvSpPr>
          <p:nvPr>
            <p:ph type="body"/>
          </p:nvPr>
        </p:nvSpPr>
        <p:spPr>
          <a:xfrm>
            <a:off x="3338640" y="4881240"/>
            <a:ext cx="2477880" cy="249480"/>
          </a:xfrm>
          <a:prstGeom prst="rect">
            <a:avLst/>
          </a:prstGeom>
        </p:spPr>
        <p:txBody>
          <a:bodyPr lIns="0" rIns="0" tIns="0" bIns="0">
            <a:normAutofit fontScale="21000"/>
          </a:bodyPr>
          <a:p>
            <a:endParaRPr b="0" lang="pl-PL" sz="2400" spc="-1" strike="noStrike">
              <a:solidFill>
                <a:srgbClr val="564b3c"/>
              </a:solidFill>
              <a:latin typeface="Century Gothic"/>
            </a:endParaRPr>
          </a:p>
        </p:txBody>
      </p:sp>
      <p:sp>
        <p:nvSpPr>
          <p:cNvPr id="145" name="PlaceHolder 7"/>
          <p:cNvSpPr>
            <a:spLocks noGrp="1"/>
          </p:cNvSpPr>
          <p:nvPr>
            <p:ph type="body"/>
          </p:nvPr>
        </p:nvSpPr>
        <p:spPr>
          <a:xfrm>
            <a:off x="5940720" y="4881240"/>
            <a:ext cx="2477880" cy="249480"/>
          </a:xfrm>
          <a:prstGeom prst="rect">
            <a:avLst/>
          </a:prstGeom>
        </p:spPr>
        <p:txBody>
          <a:bodyPr lIns="0" rIns="0" tIns="0" bIns="0">
            <a:normAutofit fontScale="21000"/>
          </a:bodyPr>
          <a:p>
            <a:endParaRPr b="0" lang="pl-PL" sz="2400" spc="-1" strike="noStrike">
              <a:solidFill>
                <a:srgbClr val="564b3c"/>
              </a:solidFill>
              <a:latin typeface="Century Gothic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736560" y="3200400"/>
            <a:ext cx="7695720" cy="1294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 type="subTitle"/>
          </p:nvPr>
        </p:nvSpPr>
        <p:spPr>
          <a:xfrm>
            <a:off x="736560" y="4607640"/>
            <a:ext cx="7695720" cy="523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736560" y="3200400"/>
            <a:ext cx="7695720" cy="1294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736560" y="4607640"/>
            <a:ext cx="7695720" cy="523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400" spc="-1" strike="noStrike">
              <a:solidFill>
                <a:srgbClr val="564b3c"/>
              </a:solidFill>
              <a:latin typeface="Century Gothic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736560" y="3200400"/>
            <a:ext cx="7695720" cy="1294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736560" y="4607640"/>
            <a:ext cx="3755160" cy="523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400" spc="-1" strike="noStrike">
              <a:solidFill>
                <a:srgbClr val="564b3c"/>
              </a:solidFill>
              <a:latin typeface="Century Gothic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680000" y="4607640"/>
            <a:ext cx="3755160" cy="523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400" spc="-1" strike="noStrike">
              <a:solidFill>
                <a:srgbClr val="564b3c"/>
              </a:solidFill>
              <a:latin typeface="Century Gothic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736560" y="3200400"/>
            <a:ext cx="7695720" cy="1294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 type="body"/>
          </p:nvPr>
        </p:nvSpPr>
        <p:spPr>
          <a:xfrm>
            <a:off x="736560" y="4607640"/>
            <a:ext cx="3755160" cy="523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400" spc="-1" strike="noStrike">
              <a:solidFill>
                <a:srgbClr val="564b3c"/>
              </a:solidFill>
              <a:latin typeface="Century Gothic"/>
            </a:endParaRPr>
          </a:p>
        </p:txBody>
      </p:sp>
      <p:sp>
        <p:nvSpPr>
          <p:cNvPr id="163" name="PlaceHolder 3"/>
          <p:cNvSpPr>
            <a:spLocks noGrp="1"/>
          </p:cNvSpPr>
          <p:nvPr>
            <p:ph type="body"/>
          </p:nvPr>
        </p:nvSpPr>
        <p:spPr>
          <a:xfrm>
            <a:off x="4680000" y="4607640"/>
            <a:ext cx="3755160" cy="523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400" spc="-1" strike="noStrike">
              <a:solidFill>
                <a:srgbClr val="564b3c"/>
              </a:solidFill>
              <a:latin typeface="Century Gothic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736560" y="3200400"/>
            <a:ext cx="7695720" cy="1294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entury Gothic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subTitle"/>
          </p:nvPr>
        </p:nvSpPr>
        <p:spPr>
          <a:xfrm>
            <a:off x="736560" y="3200400"/>
            <a:ext cx="7695720" cy="6003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736560" y="3200400"/>
            <a:ext cx="7695720" cy="1294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 type="body"/>
          </p:nvPr>
        </p:nvSpPr>
        <p:spPr>
          <a:xfrm>
            <a:off x="736560" y="4607640"/>
            <a:ext cx="3755160" cy="249480"/>
          </a:xfrm>
          <a:prstGeom prst="rect">
            <a:avLst/>
          </a:prstGeom>
        </p:spPr>
        <p:txBody>
          <a:bodyPr lIns="0" rIns="0" tIns="0" bIns="0">
            <a:normAutofit fontScale="61000"/>
          </a:bodyPr>
          <a:p>
            <a:endParaRPr b="0" lang="pl-PL" sz="2400" spc="-1" strike="noStrike">
              <a:solidFill>
                <a:srgbClr val="564b3c"/>
              </a:solidFill>
              <a:latin typeface="Century Gothic"/>
            </a:endParaRPr>
          </a:p>
        </p:txBody>
      </p:sp>
      <p:sp>
        <p:nvSpPr>
          <p:cNvPr id="168" name="PlaceHolder 3"/>
          <p:cNvSpPr>
            <a:spLocks noGrp="1"/>
          </p:cNvSpPr>
          <p:nvPr>
            <p:ph type="body"/>
          </p:nvPr>
        </p:nvSpPr>
        <p:spPr>
          <a:xfrm>
            <a:off x="4680000" y="4607640"/>
            <a:ext cx="3755160" cy="523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400" spc="-1" strike="noStrike">
              <a:solidFill>
                <a:srgbClr val="564b3c"/>
              </a:solidFill>
              <a:latin typeface="Century Gothic"/>
            </a:endParaRPr>
          </a:p>
        </p:txBody>
      </p:sp>
      <p:sp>
        <p:nvSpPr>
          <p:cNvPr id="169" name="PlaceHolder 4"/>
          <p:cNvSpPr>
            <a:spLocks noGrp="1"/>
          </p:cNvSpPr>
          <p:nvPr>
            <p:ph type="body"/>
          </p:nvPr>
        </p:nvSpPr>
        <p:spPr>
          <a:xfrm>
            <a:off x="736560" y="4881240"/>
            <a:ext cx="3755160" cy="249480"/>
          </a:xfrm>
          <a:prstGeom prst="rect">
            <a:avLst/>
          </a:prstGeom>
        </p:spPr>
        <p:txBody>
          <a:bodyPr lIns="0" rIns="0" tIns="0" bIns="0">
            <a:normAutofit fontScale="61000"/>
          </a:bodyPr>
          <a:p>
            <a:endParaRPr b="0" lang="pl-PL" sz="2400" spc="-1" strike="noStrike">
              <a:solidFill>
                <a:srgbClr val="564b3c"/>
              </a:solidFill>
              <a:latin typeface="Century Gothic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736560" y="3200400"/>
            <a:ext cx="7695720" cy="1294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 type="body"/>
          </p:nvPr>
        </p:nvSpPr>
        <p:spPr>
          <a:xfrm>
            <a:off x="736560" y="4607640"/>
            <a:ext cx="3755160" cy="523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400" spc="-1" strike="noStrike">
              <a:solidFill>
                <a:srgbClr val="564b3c"/>
              </a:solidFill>
              <a:latin typeface="Century Gothic"/>
            </a:endParaRPr>
          </a:p>
        </p:txBody>
      </p:sp>
      <p:sp>
        <p:nvSpPr>
          <p:cNvPr id="172" name="PlaceHolder 3"/>
          <p:cNvSpPr>
            <a:spLocks noGrp="1"/>
          </p:cNvSpPr>
          <p:nvPr>
            <p:ph type="body"/>
          </p:nvPr>
        </p:nvSpPr>
        <p:spPr>
          <a:xfrm>
            <a:off x="4680000" y="4607640"/>
            <a:ext cx="3755160" cy="249480"/>
          </a:xfrm>
          <a:prstGeom prst="rect">
            <a:avLst/>
          </a:prstGeom>
        </p:spPr>
        <p:txBody>
          <a:bodyPr lIns="0" rIns="0" tIns="0" bIns="0">
            <a:normAutofit fontScale="61000"/>
          </a:bodyPr>
          <a:p>
            <a:endParaRPr b="0" lang="pl-PL" sz="2400" spc="-1" strike="noStrike">
              <a:solidFill>
                <a:srgbClr val="564b3c"/>
              </a:solidFill>
              <a:latin typeface="Century Gothic"/>
            </a:endParaRPr>
          </a:p>
        </p:txBody>
      </p:sp>
      <p:sp>
        <p:nvSpPr>
          <p:cNvPr id="173" name="PlaceHolder 4"/>
          <p:cNvSpPr>
            <a:spLocks noGrp="1"/>
          </p:cNvSpPr>
          <p:nvPr>
            <p:ph type="body"/>
          </p:nvPr>
        </p:nvSpPr>
        <p:spPr>
          <a:xfrm>
            <a:off x="4680000" y="4881240"/>
            <a:ext cx="3755160" cy="249480"/>
          </a:xfrm>
          <a:prstGeom prst="rect">
            <a:avLst/>
          </a:prstGeom>
        </p:spPr>
        <p:txBody>
          <a:bodyPr lIns="0" rIns="0" tIns="0" bIns="0">
            <a:normAutofit fontScale="61000"/>
          </a:bodyPr>
          <a:p>
            <a:endParaRPr b="0" lang="pl-PL" sz="2400" spc="-1" strike="noStrike">
              <a:solidFill>
                <a:srgbClr val="564b3c"/>
              </a:solidFill>
              <a:latin typeface="Century Gothic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736560" y="3200400"/>
            <a:ext cx="7695720" cy="1294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 type="body"/>
          </p:nvPr>
        </p:nvSpPr>
        <p:spPr>
          <a:xfrm>
            <a:off x="736560" y="4607640"/>
            <a:ext cx="3755160" cy="249480"/>
          </a:xfrm>
          <a:prstGeom prst="rect">
            <a:avLst/>
          </a:prstGeom>
        </p:spPr>
        <p:txBody>
          <a:bodyPr lIns="0" rIns="0" tIns="0" bIns="0">
            <a:normAutofit fontScale="61000"/>
          </a:bodyPr>
          <a:p>
            <a:endParaRPr b="0" lang="pl-PL" sz="2400" spc="-1" strike="noStrike">
              <a:solidFill>
                <a:srgbClr val="564b3c"/>
              </a:solidFill>
              <a:latin typeface="Century Gothic"/>
            </a:endParaRPr>
          </a:p>
        </p:txBody>
      </p:sp>
      <p:sp>
        <p:nvSpPr>
          <p:cNvPr id="176" name="PlaceHolder 3"/>
          <p:cNvSpPr>
            <a:spLocks noGrp="1"/>
          </p:cNvSpPr>
          <p:nvPr>
            <p:ph type="body"/>
          </p:nvPr>
        </p:nvSpPr>
        <p:spPr>
          <a:xfrm>
            <a:off x="4680000" y="4607640"/>
            <a:ext cx="3755160" cy="249480"/>
          </a:xfrm>
          <a:prstGeom prst="rect">
            <a:avLst/>
          </a:prstGeom>
        </p:spPr>
        <p:txBody>
          <a:bodyPr lIns="0" rIns="0" tIns="0" bIns="0">
            <a:normAutofit fontScale="61000"/>
          </a:bodyPr>
          <a:p>
            <a:endParaRPr b="0" lang="pl-PL" sz="2400" spc="-1" strike="noStrike">
              <a:solidFill>
                <a:srgbClr val="564b3c"/>
              </a:solidFill>
              <a:latin typeface="Century Gothic"/>
            </a:endParaRPr>
          </a:p>
        </p:txBody>
      </p:sp>
      <p:sp>
        <p:nvSpPr>
          <p:cNvPr id="177" name="PlaceHolder 4"/>
          <p:cNvSpPr>
            <a:spLocks noGrp="1"/>
          </p:cNvSpPr>
          <p:nvPr>
            <p:ph type="body"/>
          </p:nvPr>
        </p:nvSpPr>
        <p:spPr>
          <a:xfrm>
            <a:off x="736560" y="4881240"/>
            <a:ext cx="7695720" cy="249480"/>
          </a:xfrm>
          <a:prstGeom prst="rect">
            <a:avLst/>
          </a:prstGeom>
        </p:spPr>
        <p:txBody>
          <a:bodyPr lIns="0" rIns="0" tIns="0" bIns="0">
            <a:normAutofit fontScale="61000"/>
          </a:bodyPr>
          <a:p>
            <a:endParaRPr b="0" lang="pl-PL" sz="2400" spc="-1" strike="noStrike">
              <a:solidFill>
                <a:srgbClr val="564b3c"/>
              </a:solidFill>
              <a:latin typeface="Century Gothic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736560" y="3200400"/>
            <a:ext cx="7695720" cy="1294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736560" y="4607640"/>
            <a:ext cx="7695720" cy="249480"/>
          </a:xfrm>
          <a:prstGeom prst="rect">
            <a:avLst/>
          </a:prstGeom>
        </p:spPr>
        <p:txBody>
          <a:bodyPr lIns="0" rIns="0" tIns="0" bIns="0">
            <a:normAutofit fontScale="61000"/>
          </a:bodyPr>
          <a:p>
            <a:endParaRPr b="0" lang="pl-PL" sz="2400" spc="-1" strike="noStrike">
              <a:solidFill>
                <a:srgbClr val="564b3c"/>
              </a:solidFill>
              <a:latin typeface="Century Gothic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 type="body"/>
          </p:nvPr>
        </p:nvSpPr>
        <p:spPr>
          <a:xfrm>
            <a:off x="736560" y="4881240"/>
            <a:ext cx="7695720" cy="249480"/>
          </a:xfrm>
          <a:prstGeom prst="rect">
            <a:avLst/>
          </a:prstGeom>
        </p:spPr>
        <p:txBody>
          <a:bodyPr lIns="0" rIns="0" tIns="0" bIns="0">
            <a:normAutofit fontScale="61000"/>
          </a:bodyPr>
          <a:p>
            <a:endParaRPr b="0" lang="pl-PL" sz="2400" spc="-1" strike="noStrike">
              <a:solidFill>
                <a:srgbClr val="564b3c"/>
              </a:solidFill>
              <a:latin typeface="Century Gothic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736560" y="3200400"/>
            <a:ext cx="7695720" cy="1294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 type="body"/>
          </p:nvPr>
        </p:nvSpPr>
        <p:spPr>
          <a:xfrm>
            <a:off x="736560" y="4607640"/>
            <a:ext cx="3755160" cy="249480"/>
          </a:xfrm>
          <a:prstGeom prst="rect">
            <a:avLst/>
          </a:prstGeom>
        </p:spPr>
        <p:txBody>
          <a:bodyPr lIns="0" rIns="0" tIns="0" bIns="0">
            <a:normAutofit fontScale="61000"/>
          </a:bodyPr>
          <a:p>
            <a:endParaRPr b="0" lang="pl-PL" sz="2400" spc="-1" strike="noStrike">
              <a:solidFill>
                <a:srgbClr val="564b3c"/>
              </a:solidFill>
              <a:latin typeface="Century Gothic"/>
            </a:endParaRPr>
          </a:p>
        </p:txBody>
      </p:sp>
      <p:sp>
        <p:nvSpPr>
          <p:cNvPr id="183" name="PlaceHolder 3"/>
          <p:cNvSpPr>
            <a:spLocks noGrp="1"/>
          </p:cNvSpPr>
          <p:nvPr>
            <p:ph type="body"/>
          </p:nvPr>
        </p:nvSpPr>
        <p:spPr>
          <a:xfrm>
            <a:off x="4680000" y="4607640"/>
            <a:ext cx="3755160" cy="249480"/>
          </a:xfrm>
          <a:prstGeom prst="rect">
            <a:avLst/>
          </a:prstGeom>
        </p:spPr>
        <p:txBody>
          <a:bodyPr lIns="0" rIns="0" tIns="0" bIns="0">
            <a:normAutofit fontScale="61000"/>
          </a:bodyPr>
          <a:p>
            <a:endParaRPr b="0" lang="pl-PL" sz="2400" spc="-1" strike="noStrike">
              <a:solidFill>
                <a:srgbClr val="564b3c"/>
              </a:solidFill>
              <a:latin typeface="Century Gothic"/>
            </a:endParaRPr>
          </a:p>
        </p:txBody>
      </p:sp>
      <p:sp>
        <p:nvSpPr>
          <p:cNvPr id="184" name="PlaceHolder 4"/>
          <p:cNvSpPr>
            <a:spLocks noGrp="1"/>
          </p:cNvSpPr>
          <p:nvPr>
            <p:ph type="body"/>
          </p:nvPr>
        </p:nvSpPr>
        <p:spPr>
          <a:xfrm>
            <a:off x="736560" y="4881240"/>
            <a:ext cx="3755160" cy="249480"/>
          </a:xfrm>
          <a:prstGeom prst="rect">
            <a:avLst/>
          </a:prstGeom>
        </p:spPr>
        <p:txBody>
          <a:bodyPr lIns="0" rIns="0" tIns="0" bIns="0">
            <a:normAutofit fontScale="61000"/>
          </a:bodyPr>
          <a:p>
            <a:endParaRPr b="0" lang="pl-PL" sz="2400" spc="-1" strike="noStrike">
              <a:solidFill>
                <a:srgbClr val="564b3c"/>
              </a:solidFill>
              <a:latin typeface="Century Gothic"/>
            </a:endParaRPr>
          </a:p>
        </p:txBody>
      </p:sp>
      <p:sp>
        <p:nvSpPr>
          <p:cNvPr id="185" name="PlaceHolder 5"/>
          <p:cNvSpPr>
            <a:spLocks noGrp="1"/>
          </p:cNvSpPr>
          <p:nvPr>
            <p:ph type="body"/>
          </p:nvPr>
        </p:nvSpPr>
        <p:spPr>
          <a:xfrm>
            <a:off x="4680000" y="4881240"/>
            <a:ext cx="3755160" cy="249480"/>
          </a:xfrm>
          <a:prstGeom prst="rect">
            <a:avLst/>
          </a:prstGeom>
        </p:spPr>
        <p:txBody>
          <a:bodyPr lIns="0" rIns="0" tIns="0" bIns="0">
            <a:normAutofit fontScale="61000"/>
          </a:bodyPr>
          <a:p>
            <a:endParaRPr b="0" lang="pl-PL" sz="2400" spc="-1" strike="noStrike">
              <a:solidFill>
                <a:srgbClr val="564b3c"/>
              </a:solidFill>
              <a:latin typeface="Century Gothic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736560" y="3200400"/>
            <a:ext cx="7695720" cy="1294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 type="body"/>
          </p:nvPr>
        </p:nvSpPr>
        <p:spPr>
          <a:xfrm>
            <a:off x="736560" y="4607640"/>
            <a:ext cx="2477880" cy="249480"/>
          </a:xfrm>
          <a:prstGeom prst="rect">
            <a:avLst/>
          </a:prstGeom>
        </p:spPr>
        <p:txBody>
          <a:bodyPr lIns="0" rIns="0" tIns="0" bIns="0">
            <a:normAutofit fontScale="21000"/>
          </a:bodyPr>
          <a:p>
            <a:endParaRPr b="0" lang="pl-PL" sz="2400" spc="-1" strike="noStrike">
              <a:solidFill>
                <a:srgbClr val="564b3c"/>
              </a:solidFill>
              <a:latin typeface="Century Gothic"/>
            </a:endParaRPr>
          </a:p>
        </p:txBody>
      </p:sp>
      <p:sp>
        <p:nvSpPr>
          <p:cNvPr id="188" name="PlaceHolder 3"/>
          <p:cNvSpPr>
            <a:spLocks noGrp="1"/>
          </p:cNvSpPr>
          <p:nvPr>
            <p:ph type="body"/>
          </p:nvPr>
        </p:nvSpPr>
        <p:spPr>
          <a:xfrm>
            <a:off x="3338640" y="4607640"/>
            <a:ext cx="2477880" cy="249480"/>
          </a:xfrm>
          <a:prstGeom prst="rect">
            <a:avLst/>
          </a:prstGeom>
        </p:spPr>
        <p:txBody>
          <a:bodyPr lIns="0" rIns="0" tIns="0" bIns="0">
            <a:normAutofit fontScale="21000"/>
          </a:bodyPr>
          <a:p>
            <a:endParaRPr b="0" lang="pl-PL" sz="2400" spc="-1" strike="noStrike">
              <a:solidFill>
                <a:srgbClr val="564b3c"/>
              </a:solidFill>
              <a:latin typeface="Century Gothic"/>
            </a:endParaRPr>
          </a:p>
        </p:txBody>
      </p:sp>
      <p:sp>
        <p:nvSpPr>
          <p:cNvPr id="189" name="PlaceHolder 4"/>
          <p:cNvSpPr>
            <a:spLocks noGrp="1"/>
          </p:cNvSpPr>
          <p:nvPr>
            <p:ph type="body"/>
          </p:nvPr>
        </p:nvSpPr>
        <p:spPr>
          <a:xfrm>
            <a:off x="5940720" y="4607640"/>
            <a:ext cx="2477880" cy="249480"/>
          </a:xfrm>
          <a:prstGeom prst="rect">
            <a:avLst/>
          </a:prstGeom>
        </p:spPr>
        <p:txBody>
          <a:bodyPr lIns="0" rIns="0" tIns="0" bIns="0">
            <a:normAutofit fontScale="21000"/>
          </a:bodyPr>
          <a:p>
            <a:endParaRPr b="0" lang="pl-PL" sz="2400" spc="-1" strike="noStrike">
              <a:solidFill>
                <a:srgbClr val="564b3c"/>
              </a:solidFill>
              <a:latin typeface="Century Gothic"/>
            </a:endParaRPr>
          </a:p>
        </p:txBody>
      </p:sp>
      <p:sp>
        <p:nvSpPr>
          <p:cNvPr id="190" name="PlaceHolder 5"/>
          <p:cNvSpPr>
            <a:spLocks noGrp="1"/>
          </p:cNvSpPr>
          <p:nvPr>
            <p:ph type="body"/>
          </p:nvPr>
        </p:nvSpPr>
        <p:spPr>
          <a:xfrm>
            <a:off x="736560" y="4881240"/>
            <a:ext cx="2477880" cy="249480"/>
          </a:xfrm>
          <a:prstGeom prst="rect">
            <a:avLst/>
          </a:prstGeom>
        </p:spPr>
        <p:txBody>
          <a:bodyPr lIns="0" rIns="0" tIns="0" bIns="0">
            <a:normAutofit fontScale="21000"/>
          </a:bodyPr>
          <a:p>
            <a:endParaRPr b="0" lang="pl-PL" sz="2400" spc="-1" strike="noStrike">
              <a:solidFill>
                <a:srgbClr val="564b3c"/>
              </a:solidFill>
              <a:latin typeface="Century Gothic"/>
            </a:endParaRPr>
          </a:p>
        </p:txBody>
      </p:sp>
      <p:sp>
        <p:nvSpPr>
          <p:cNvPr id="191" name="PlaceHolder 6"/>
          <p:cNvSpPr>
            <a:spLocks noGrp="1"/>
          </p:cNvSpPr>
          <p:nvPr>
            <p:ph type="body"/>
          </p:nvPr>
        </p:nvSpPr>
        <p:spPr>
          <a:xfrm>
            <a:off x="3338640" y="4881240"/>
            <a:ext cx="2477880" cy="249480"/>
          </a:xfrm>
          <a:prstGeom prst="rect">
            <a:avLst/>
          </a:prstGeom>
        </p:spPr>
        <p:txBody>
          <a:bodyPr lIns="0" rIns="0" tIns="0" bIns="0">
            <a:normAutofit fontScale="21000"/>
          </a:bodyPr>
          <a:p>
            <a:endParaRPr b="0" lang="pl-PL" sz="2400" spc="-1" strike="noStrike">
              <a:solidFill>
                <a:srgbClr val="564b3c"/>
              </a:solidFill>
              <a:latin typeface="Century Gothic"/>
            </a:endParaRPr>
          </a:p>
        </p:txBody>
      </p:sp>
      <p:sp>
        <p:nvSpPr>
          <p:cNvPr id="192" name="PlaceHolder 7"/>
          <p:cNvSpPr>
            <a:spLocks noGrp="1"/>
          </p:cNvSpPr>
          <p:nvPr>
            <p:ph type="body"/>
          </p:nvPr>
        </p:nvSpPr>
        <p:spPr>
          <a:xfrm>
            <a:off x="5940720" y="4881240"/>
            <a:ext cx="2477880" cy="249480"/>
          </a:xfrm>
          <a:prstGeom prst="rect">
            <a:avLst/>
          </a:prstGeom>
        </p:spPr>
        <p:txBody>
          <a:bodyPr lIns="0" rIns="0" tIns="0" bIns="0">
            <a:normAutofit fontScale="21000"/>
          </a:bodyPr>
          <a:p>
            <a:endParaRPr b="0" lang="pl-PL" sz="2400" spc="-1" strike="noStrike">
              <a:solidFill>
                <a:srgbClr val="564b3c"/>
              </a:solidFill>
              <a:latin typeface="Century Gothic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736560" y="3200400"/>
            <a:ext cx="7695720" cy="1294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entury Gothic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title"/>
          </p:nvPr>
        </p:nvSpPr>
        <p:spPr>
          <a:xfrm>
            <a:off x="736560" y="3200400"/>
            <a:ext cx="7695720" cy="1294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09" name="PlaceHolder 2"/>
          <p:cNvSpPr>
            <a:spLocks noGrp="1"/>
          </p:cNvSpPr>
          <p:nvPr>
            <p:ph type="subTitle"/>
          </p:nvPr>
        </p:nvSpPr>
        <p:spPr>
          <a:xfrm>
            <a:off x="736560" y="4607640"/>
            <a:ext cx="7695720" cy="523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736560" y="3200400"/>
            <a:ext cx="7695720" cy="1294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11" name="PlaceHolder 2"/>
          <p:cNvSpPr>
            <a:spLocks noGrp="1"/>
          </p:cNvSpPr>
          <p:nvPr>
            <p:ph type="body"/>
          </p:nvPr>
        </p:nvSpPr>
        <p:spPr>
          <a:xfrm>
            <a:off x="736560" y="4607640"/>
            <a:ext cx="7695720" cy="523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400" spc="-1" strike="noStrike">
              <a:solidFill>
                <a:srgbClr val="564b3c"/>
              </a:solidFill>
              <a:latin typeface="Century Gothic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/>
          </p:cNvSpPr>
          <p:nvPr>
            <p:ph type="title"/>
          </p:nvPr>
        </p:nvSpPr>
        <p:spPr>
          <a:xfrm>
            <a:off x="736560" y="3200400"/>
            <a:ext cx="7695720" cy="1294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13" name="PlaceHolder 2"/>
          <p:cNvSpPr>
            <a:spLocks noGrp="1"/>
          </p:cNvSpPr>
          <p:nvPr>
            <p:ph type="body"/>
          </p:nvPr>
        </p:nvSpPr>
        <p:spPr>
          <a:xfrm>
            <a:off x="736560" y="4607640"/>
            <a:ext cx="3755160" cy="523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400" spc="-1" strike="noStrike">
              <a:solidFill>
                <a:srgbClr val="564b3c"/>
              </a:solidFill>
              <a:latin typeface="Century Gothic"/>
            </a:endParaRPr>
          </a:p>
        </p:txBody>
      </p:sp>
      <p:sp>
        <p:nvSpPr>
          <p:cNvPr id="214" name="PlaceHolder 3"/>
          <p:cNvSpPr>
            <a:spLocks noGrp="1"/>
          </p:cNvSpPr>
          <p:nvPr>
            <p:ph type="body"/>
          </p:nvPr>
        </p:nvSpPr>
        <p:spPr>
          <a:xfrm>
            <a:off x="4680000" y="4607640"/>
            <a:ext cx="3755160" cy="523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400" spc="-1" strike="noStrike">
              <a:solidFill>
                <a:srgbClr val="564b3c"/>
              </a:solidFill>
              <a:latin typeface="Century Gothic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/>
          </p:cNvSpPr>
          <p:nvPr>
            <p:ph type="title"/>
          </p:nvPr>
        </p:nvSpPr>
        <p:spPr>
          <a:xfrm>
            <a:off x="736560" y="3200400"/>
            <a:ext cx="7695720" cy="1294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entury Gothic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subTitle"/>
          </p:nvPr>
        </p:nvSpPr>
        <p:spPr>
          <a:xfrm>
            <a:off x="736560" y="3200400"/>
            <a:ext cx="7695720" cy="6003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title"/>
          </p:nvPr>
        </p:nvSpPr>
        <p:spPr>
          <a:xfrm>
            <a:off x="736560" y="3200400"/>
            <a:ext cx="7695720" cy="1294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18" name="PlaceHolder 2"/>
          <p:cNvSpPr>
            <a:spLocks noGrp="1"/>
          </p:cNvSpPr>
          <p:nvPr>
            <p:ph type="body"/>
          </p:nvPr>
        </p:nvSpPr>
        <p:spPr>
          <a:xfrm>
            <a:off x="736560" y="4607640"/>
            <a:ext cx="3755160" cy="249480"/>
          </a:xfrm>
          <a:prstGeom prst="rect">
            <a:avLst/>
          </a:prstGeom>
        </p:spPr>
        <p:txBody>
          <a:bodyPr lIns="0" rIns="0" tIns="0" bIns="0">
            <a:normAutofit fontScale="61000"/>
          </a:bodyPr>
          <a:p>
            <a:endParaRPr b="0" lang="pl-PL" sz="2400" spc="-1" strike="noStrike">
              <a:solidFill>
                <a:srgbClr val="564b3c"/>
              </a:solidFill>
              <a:latin typeface="Century Gothic"/>
            </a:endParaRPr>
          </a:p>
        </p:txBody>
      </p:sp>
      <p:sp>
        <p:nvSpPr>
          <p:cNvPr id="219" name="PlaceHolder 3"/>
          <p:cNvSpPr>
            <a:spLocks noGrp="1"/>
          </p:cNvSpPr>
          <p:nvPr>
            <p:ph type="body"/>
          </p:nvPr>
        </p:nvSpPr>
        <p:spPr>
          <a:xfrm>
            <a:off x="4680000" y="4607640"/>
            <a:ext cx="3755160" cy="523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400" spc="-1" strike="noStrike">
              <a:solidFill>
                <a:srgbClr val="564b3c"/>
              </a:solidFill>
              <a:latin typeface="Century Gothic"/>
            </a:endParaRPr>
          </a:p>
        </p:txBody>
      </p:sp>
      <p:sp>
        <p:nvSpPr>
          <p:cNvPr id="220" name="PlaceHolder 4"/>
          <p:cNvSpPr>
            <a:spLocks noGrp="1"/>
          </p:cNvSpPr>
          <p:nvPr>
            <p:ph type="body"/>
          </p:nvPr>
        </p:nvSpPr>
        <p:spPr>
          <a:xfrm>
            <a:off x="736560" y="4881240"/>
            <a:ext cx="3755160" cy="249480"/>
          </a:xfrm>
          <a:prstGeom prst="rect">
            <a:avLst/>
          </a:prstGeom>
        </p:spPr>
        <p:txBody>
          <a:bodyPr lIns="0" rIns="0" tIns="0" bIns="0">
            <a:normAutofit fontScale="61000"/>
          </a:bodyPr>
          <a:p>
            <a:endParaRPr b="0" lang="pl-PL" sz="2400" spc="-1" strike="noStrike">
              <a:solidFill>
                <a:srgbClr val="564b3c"/>
              </a:solidFill>
              <a:latin typeface="Century Gothic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736560" y="3200400"/>
            <a:ext cx="7695720" cy="1294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22" name="PlaceHolder 2"/>
          <p:cNvSpPr>
            <a:spLocks noGrp="1"/>
          </p:cNvSpPr>
          <p:nvPr>
            <p:ph type="body"/>
          </p:nvPr>
        </p:nvSpPr>
        <p:spPr>
          <a:xfrm>
            <a:off x="736560" y="4607640"/>
            <a:ext cx="3755160" cy="523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400" spc="-1" strike="noStrike">
              <a:solidFill>
                <a:srgbClr val="564b3c"/>
              </a:solidFill>
              <a:latin typeface="Century Gothic"/>
            </a:endParaRPr>
          </a:p>
        </p:txBody>
      </p:sp>
      <p:sp>
        <p:nvSpPr>
          <p:cNvPr id="223" name="PlaceHolder 3"/>
          <p:cNvSpPr>
            <a:spLocks noGrp="1"/>
          </p:cNvSpPr>
          <p:nvPr>
            <p:ph type="body"/>
          </p:nvPr>
        </p:nvSpPr>
        <p:spPr>
          <a:xfrm>
            <a:off x="4680000" y="4607640"/>
            <a:ext cx="3755160" cy="249480"/>
          </a:xfrm>
          <a:prstGeom prst="rect">
            <a:avLst/>
          </a:prstGeom>
        </p:spPr>
        <p:txBody>
          <a:bodyPr lIns="0" rIns="0" tIns="0" bIns="0">
            <a:normAutofit fontScale="61000"/>
          </a:bodyPr>
          <a:p>
            <a:endParaRPr b="0" lang="pl-PL" sz="2400" spc="-1" strike="noStrike">
              <a:solidFill>
                <a:srgbClr val="564b3c"/>
              </a:solidFill>
              <a:latin typeface="Century Gothic"/>
            </a:endParaRPr>
          </a:p>
        </p:txBody>
      </p:sp>
      <p:sp>
        <p:nvSpPr>
          <p:cNvPr id="224" name="PlaceHolder 4"/>
          <p:cNvSpPr>
            <a:spLocks noGrp="1"/>
          </p:cNvSpPr>
          <p:nvPr>
            <p:ph type="body"/>
          </p:nvPr>
        </p:nvSpPr>
        <p:spPr>
          <a:xfrm>
            <a:off x="4680000" y="4881240"/>
            <a:ext cx="3755160" cy="249480"/>
          </a:xfrm>
          <a:prstGeom prst="rect">
            <a:avLst/>
          </a:prstGeom>
        </p:spPr>
        <p:txBody>
          <a:bodyPr lIns="0" rIns="0" tIns="0" bIns="0">
            <a:normAutofit fontScale="61000"/>
          </a:bodyPr>
          <a:p>
            <a:endParaRPr b="0" lang="pl-PL" sz="2400" spc="-1" strike="noStrike">
              <a:solidFill>
                <a:srgbClr val="564b3c"/>
              </a:solidFill>
              <a:latin typeface="Century Gothic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736560" y="3200400"/>
            <a:ext cx="7695720" cy="1294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26" name="PlaceHolder 2"/>
          <p:cNvSpPr>
            <a:spLocks noGrp="1"/>
          </p:cNvSpPr>
          <p:nvPr>
            <p:ph type="body"/>
          </p:nvPr>
        </p:nvSpPr>
        <p:spPr>
          <a:xfrm>
            <a:off x="736560" y="4607640"/>
            <a:ext cx="3755160" cy="249480"/>
          </a:xfrm>
          <a:prstGeom prst="rect">
            <a:avLst/>
          </a:prstGeom>
        </p:spPr>
        <p:txBody>
          <a:bodyPr lIns="0" rIns="0" tIns="0" bIns="0">
            <a:normAutofit fontScale="61000"/>
          </a:bodyPr>
          <a:p>
            <a:endParaRPr b="0" lang="pl-PL" sz="2400" spc="-1" strike="noStrike">
              <a:solidFill>
                <a:srgbClr val="564b3c"/>
              </a:solidFill>
              <a:latin typeface="Century Gothic"/>
            </a:endParaRPr>
          </a:p>
        </p:txBody>
      </p:sp>
      <p:sp>
        <p:nvSpPr>
          <p:cNvPr id="227" name="PlaceHolder 3"/>
          <p:cNvSpPr>
            <a:spLocks noGrp="1"/>
          </p:cNvSpPr>
          <p:nvPr>
            <p:ph type="body"/>
          </p:nvPr>
        </p:nvSpPr>
        <p:spPr>
          <a:xfrm>
            <a:off x="4680000" y="4607640"/>
            <a:ext cx="3755160" cy="249480"/>
          </a:xfrm>
          <a:prstGeom prst="rect">
            <a:avLst/>
          </a:prstGeom>
        </p:spPr>
        <p:txBody>
          <a:bodyPr lIns="0" rIns="0" tIns="0" bIns="0">
            <a:normAutofit fontScale="61000"/>
          </a:bodyPr>
          <a:p>
            <a:endParaRPr b="0" lang="pl-PL" sz="2400" spc="-1" strike="noStrike">
              <a:solidFill>
                <a:srgbClr val="564b3c"/>
              </a:solidFill>
              <a:latin typeface="Century Gothic"/>
            </a:endParaRPr>
          </a:p>
        </p:txBody>
      </p:sp>
      <p:sp>
        <p:nvSpPr>
          <p:cNvPr id="228" name="PlaceHolder 4"/>
          <p:cNvSpPr>
            <a:spLocks noGrp="1"/>
          </p:cNvSpPr>
          <p:nvPr>
            <p:ph type="body"/>
          </p:nvPr>
        </p:nvSpPr>
        <p:spPr>
          <a:xfrm>
            <a:off x="736560" y="4881240"/>
            <a:ext cx="7695720" cy="249480"/>
          </a:xfrm>
          <a:prstGeom prst="rect">
            <a:avLst/>
          </a:prstGeom>
        </p:spPr>
        <p:txBody>
          <a:bodyPr lIns="0" rIns="0" tIns="0" bIns="0">
            <a:normAutofit fontScale="61000"/>
          </a:bodyPr>
          <a:p>
            <a:endParaRPr b="0" lang="pl-PL" sz="2400" spc="-1" strike="noStrike">
              <a:solidFill>
                <a:srgbClr val="564b3c"/>
              </a:solidFill>
              <a:latin typeface="Century Gothic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/>
          </p:cNvSpPr>
          <p:nvPr>
            <p:ph type="title"/>
          </p:nvPr>
        </p:nvSpPr>
        <p:spPr>
          <a:xfrm>
            <a:off x="736560" y="3200400"/>
            <a:ext cx="7695720" cy="1294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30" name="PlaceHolder 2"/>
          <p:cNvSpPr>
            <a:spLocks noGrp="1"/>
          </p:cNvSpPr>
          <p:nvPr>
            <p:ph type="body"/>
          </p:nvPr>
        </p:nvSpPr>
        <p:spPr>
          <a:xfrm>
            <a:off x="736560" y="4607640"/>
            <a:ext cx="7695720" cy="249480"/>
          </a:xfrm>
          <a:prstGeom prst="rect">
            <a:avLst/>
          </a:prstGeom>
        </p:spPr>
        <p:txBody>
          <a:bodyPr lIns="0" rIns="0" tIns="0" bIns="0">
            <a:normAutofit fontScale="61000"/>
          </a:bodyPr>
          <a:p>
            <a:endParaRPr b="0" lang="pl-PL" sz="2400" spc="-1" strike="noStrike">
              <a:solidFill>
                <a:srgbClr val="564b3c"/>
              </a:solidFill>
              <a:latin typeface="Century Gothic"/>
            </a:endParaRPr>
          </a:p>
        </p:txBody>
      </p:sp>
      <p:sp>
        <p:nvSpPr>
          <p:cNvPr id="231" name="PlaceHolder 3"/>
          <p:cNvSpPr>
            <a:spLocks noGrp="1"/>
          </p:cNvSpPr>
          <p:nvPr>
            <p:ph type="body"/>
          </p:nvPr>
        </p:nvSpPr>
        <p:spPr>
          <a:xfrm>
            <a:off x="736560" y="4881240"/>
            <a:ext cx="7695720" cy="249480"/>
          </a:xfrm>
          <a:prstGeom prst="rect">
            <a:avLst/>
          </a:prstGeom>
        </p:spPr>
        <p:txBody>
          <a:bodyPr lIns="0" rIns="0" tIns="0" bIns="0">
            <a:normAutofit fontScale="61000"/>
          </a:bodyPr>
          <a:p>
            <a:endParaRPr b="0" lang="pl-PL" sz="2400" spc="-1" strike="noStrike">
              <a:solidFill>
                <a:srgbClr val="564b3c"/>
              </a:solidFill>
              <a:latin typeface="Century Gothic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title"/>
          </p:nvPr>
        </p:nvSpPr>
        <p:spPr>
          <a:xfrm>
            <a:off x="736560" y="3200400"/>
            <a:ext cx="7695720" cy="1294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33" name="PlaceHolder 2"/>
          <p:cNvSpPr>
            <a:spLocks noGrp="1"/>
          </p:cNvSpPr>
          <p:nvPr>
            <p:ph type="body"/>
          </p:nvPr>
        </p:nvSpPr>
        <p:spPr>
          <a:xfrm>
            <a:off x="736560" y="4607640"/>
            <a:ext cx="3755160" cy="249480"/>
          </a:xfrm>
          <a:prstGeom prst="rect">
            <a:avLst/>
          </a:prstGeom>
        </p:spPr>
        <p:txBody>
          <a:bodyPr lIns="0" rIns="0" tIns="0" bIns="0">
            <a:normAutofit fontScale="61000"/>
          </a:bodyPr>
          <a:p>
            <a:endParaRPr b="0" lang="pl-PL" sz="2400" spc="-1" strike="noStrike">
              <a:solidFill>
                <a:srgbClr val="564b3c"/>
              </a:solidFill>
              <a:latin typeface="Century Gothic"/>
            </a:endParaRPr>
          </a:p>
        </p:txBody>
      </p:sp>
      <p:sp>
        <p:nvSpPr>
          <p:cNvPr id="234" name="PlaceHolder 3"/>
          <p:cNvSpPr>
            <a:spLocks noGrp="1"/>
          </p:cNvSpPr>
          <p:nvPr>
            <p:ph type="body"/>
          </p:nvPr>
        </p:nvSpPr>
        <p:spPr>
          <a:xfrm>
            <a:off x="4680000" y="4607640"/>
            <a:ext cx="3755160" cy="249480"/>
          </a:xfrm>
          <a:prstGeom prst="rect">
            <a:avLst/>
          </a:prstGeom>
        </p:spPr>
        <p:txBody>
          <a:bodyPr lIns="0" rIns="0" tIns="0" bIns="0">
            <a:normAutofit fontScale="61000"/>
          </a:bodyPr>
          <a:p>
            <a:endParaRPr b="0" lang="pl-PL" sz="2400" spc="-1" strike="noStrike">
              <a:solidFill>
                <a:srgbClr val="564b3c"/>
              </a:solidFill>
              <a:latin typeface="Century Gothic"/>
            </a:endParaRPr>
          </a:p>
        </p:txBody>
      </p:sp>
      <p:sp>
        <p:nvSpPr>
          <p:cNvPr id="235" name="PlaceHolder 4"/>
          <p:cNvSpPr>
            <a:spLocks noGrp="1"/>
          </p:cNvSpPr>
          <p:nvPr>
            <p:ph type="body"/>
          </p:nvPr>
        </p:nvSpPr>
        <p:spPr>
          <a:xfrm>
            <a:off x="736560" y="4881240"/>
            <a:ext cx="3755160" cy="249480"/>
          </a:xfrm>
          <a:prstGeom prst="rect">
            <a:avLst/>
          </a:prstGeom>
        </p:spPr>
        <p:txBody>
          <a:bodyPr lIns="0" rIns="0" tIns="0" bIns="0">
            <a:normAutofit fontScale="61000"/>
          </a:bodyPr>
          <a:p>
            <a:endParaRPr b="0" lang="pl-PL" sz="2400" spc="-1" strike="noStrike">
              <a:solidFill>
                <a:srgbClr val="564b3c"/>
              </a:solidFill>
              <a:latin typeface="Century Gothic"/>
            </a:endParaRPr>
          </a:p>
        </p:txBody>
      </p:sp>
      <p:sp>
        <p:nvSpPr>
          <p:cNvPr id="236" name="PlaceHolder 5"/>
          <p:cNvSpPr>
            <a:spLocks noGrp="1"/>
          </p:cNvSpPr>
          <p:nvPr>
            <p:ph type="body"/>
          </p:nvPr>
        </p:nvSpPr>
        <p:spPr>
          <a:xfrm>
            <a:off x="4680000" y="4881240"/>
            <a:ext cx="3755160" cy="249480"/>
          </a:xfrm>
          <a:prstGeom prst="rect">
            <a:avLst/>
          </a:prstGeom>
        </p:spPr>
        <p:txBody>
          <a:bodyPr lIns="0" rIns="0" tIns="0" bIns="0">
            <a:normAutofit fontScale="61000"/>
          </a:bodyPr>
          <a:p>
            <a:endParaRPr b="0" lang="pl-PL" sz="2400" spc="-1" strike="noStrike">
              <a:solidFill>
                <a:srgbClr val="564b3c"/>
              </a:solidFill>
              <a:latin typeface="Century Gothic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subTitle"/>
          </p:nvPr>
        </p:nvSpPr>
        <p:spPr>
          <a:xfrm>
            <a:off x="736560" y="3200400"/>
            <a:ext cx="7695720" cy="6003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l-PL" sz="3200" spc="-1" strike="noStrike"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title"/>
          </p:nvPr>
        </p:nvSpPr>
        <p:spPr>
          <a:xfrm>
            <a:off x="736560" y="3200400"/>
            <a:ext cx="7695720" cy="1294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38" name="PlaceHolder 2"/>
          <p:cNvSpPr>
            <a:spLocks noGrp="1"/>
          </p:cNvSpPr>
          <p:nvPr>
            <p:ph type="body"/>
          </p:nvPr>
        </p:nvSpPr>
        <p:spPr>
          <a:xfrm>
            <a:off x="736560" y="4607640"/>
            <a:ext cx="2477880" cy="249480"/>
          </a:xfrm>
          <a:prstGeom prst="rect">
            <a:avLst/>
          </a:prstGeom>
        </p:spPr>
        <p:txBody>
          <a:bodyPr lIns="0" rIns="0" tIns="0" bIns="0">
            <a:normAutofit fontScale="21000"/>
          </a:bodyPr>
          <a:p>
            <a:endParaRPr b="0" lang="pl-PL" sz="2400" spc="-1" strike="noStrike">
              <a:solidFill>
                <a:srgbClr val="564b3c"/>
              </a:solidFill>
              <a:latin typeface="Century Gothic"/>
            </a:endParaRPr>
          </a:p>
        </p:txBody>
      </p:sp>
      <p:sp>
        <p:nvSpPr>
          <p:cNvPr id="239" name="PlaceHolder 3"/>
          <p:cNvSpPr>
            <a:spLocks noGrp="1"/>
          </p:cNvSpPr>
          <p:nvPr>
            <p:ph type="body"/>
          </p:nvPr>
        </p:nvSpPr>
        <p:spPr>
          <a:xfrm>
            <a:off x="3338640" y="4607640"/>
            <a:ext cx="2477880" cy="249480"/>
          </a:xfrm>
          <a:prstGeom prst="rect">
            <a:avLst/>
          </a:prstGeom>
        </p:spPr>
        <p:txBody>
          <a:bodyPr lIns="0" rIns="0" tIns="0" bIns="0">
            <a:normAutofit fontScale="21000"/>
          </a:bodyPr>
          <a:p>
            <a:endParaRPr b="0" lang="pl-PL" sz="2400" spc="-1" strike="noStrike">
              <a:solidFill>
                <a:srgbClr val="564b3c"/>
              </a:solidFill>
              <a:latin typeface="Century Gothic"/>
            </a:endParaRPr>
          </a:p>
        </p:txBody>
      </p:sp>
      <p:sp>
        <p:nvSpPr>
          <p:cNvPr id="240" name="PlaceHolder 4"/>
          <p:cNvSpPr>
            <a:spLocks noGrp="1"/>
          </p:cNvSpPr>
          <p:nvPr>
            <p:ph type="body"/>
          </p:nvPr>
        </p:nvSpPr>
        <p:spPr>
          <a:xfrm>
            <a:off x="5940720" y="4607640"/>
            <a:ext cx="2477880" cy="249480"/>
          </a:xfrm>
          <a:prstGeom prst="rect">
            <a:avLst/>
          </a:prstGeom>
        </p:spPr>
        <p:txBody>
          <a:bodyPr lIns="0" rIns="0" tIns="0" bIns="0">
            <a:normAutofit fontScale="21000"/>
          </a:bodyPr>
          <a:p>
            <a:endParaRPr b="0" lang="pl-PL" sz="2400" spc="-1" strike="noStrike">
              <a:solidFill>
                <a:srgbClr val="564b3c"/>
              </a:solidFill>
              <a:latin typeface="Century Gothic"/>
            </a:endParaRPr>
          </a:p>
        </p:txBody>
      </p:sp>
      <p:sp>
        <p:nvSpPr>
          <p:cNvPr id="241" name="PlaceHolder 5"/>
          <p:cNvSpPr>
            <a:spLocks noGrp="1"/>
          </p:cNvSpPr>
          <p:nvPr>
            <p:ph type="body"/>
          </p:nvPr>
        </p:nvSpPr>
        <p:spPr>
          <a:xfrm>
            <a:off x="736560" y="4881240"/>
            <a:ext cx="2477880" cy="249480"/>
          </a:xfrm>
          <a:prstGeom prst="rect">
            <a:avLst/>
          </a:prstGeom>
        </p:spPr>
        <p:txBody>
          <a:bodyPr lIns="0" rIns="0" tIns="0" bIns="0">
            <a:normAutofit fontScale="21000"/>
          </a:bodyPr>
          <a:p>
            <a:endParaRPr b="0" lang="pl-PL" sz="2400" spc="-1" strike="noStrike">
              <a:solidFill>
                <a:srgbClr val="564b3c"/>
              </a:solidFill>
              <a:latin typeface="Century Gothic"/>
            </a:endParaRPr>
          </a:p>
        </p:txBody>
      </p:sp>
      <p:sp>
        <p:nvSpPr>
          <p:cNvPr id="242" name="PlaceHolder 6"/>
          <p:cNvSpPr>
            <a:spLocks noGrp="1"/>
          </p:cNvSpPr>
          <p:nvPr>
            <p:ph type="body"/>
          </p:nvPr>
        </p:nvSpPr>
        <p:spPr>
          <a:xfrm>
            <a:off x="3338640" y="4881240"/>
            <a:ext cx="2477880" cy="249480"/>
          </a:xfrm>
          <a:prstGeom prst="rect">
            <a:avLst/>
          </a:prstGeom>
        </p:spPr>
        <p:txBody>
          <a:bodyPr lIns="0" rIns="0" tIns="0" bIns="0">
            <a:normAutofit fontScale="21000"/>
          </a:bodyPr>
          <a:p>
            <a:endParaRPr b="0" lang="pl-PL" sz="2400" spc="-1" strike="noStrike">
              <a:solidFill>
                <a:srgbClr val="564b3c"/>
              </a:solidFill>
              <a:latin typeface="Century Gothic"/>
            </a:endParaRPr>
          </a:p>
        </p:txBody>
      </p:sp>
      <p:sp>
        <p:nvSpPr>
          <p:cNvPr id="243" name="PlaceHolder 7"/>
          <p:cNvSpPr>
            <a:spLocks noGrp="1"/>
          </p:cNvSpPr>
          <p:nvPr>
            <p:ph type="body"/>
          </p:nvPr>
        </p:nvSpPr>
        <p:spPr>
          <a:xfrm>
            <a:off x="5940720" y="4881240"/>
            <a:ext cx="2477880" cy="249480"/>
          </a:xfrm>
          <a:prstGeom prst="rect">
            <a:avLst/>
          </a:prstGeom>
        </p:spPr>
        <p:txBody>
          <a:bodyPr lIns="0" rIns="0" tIns="0" bIns="0">
            <a:normAutofit fontScale="21000"/>
          </a:bodyPr>
          <a:p>
            <a:endParaRPr b="0" lang="pl-PL" sz="2400" spc="-1" strike="noStrike">
              <a:solidFill>
                <a:srgbClr val="564b3c"/>
              </a:solidFill>
              <a:latin typeface="Century Gothic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736560" y="3200400"/>
            <a:ext cx="7695720" cy="1294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736560" y="4607640"/>
            <a:ext cx="3755160" cy="249480"/>
          </a:xfrm>
          <a:prstGeom prst="rect">
            <a:avLst/>
          </a:prstGeom>
        </p:spPr>
        <p:txBody>
          <a:bodyPr lIns="0" rIns="0" tIns="0" bIns="0">
            <a:normAutofit fontScale="61000"/>
          </a:bodyPr>
          <a:p>
            <a:endParaRPr b="0" lang="pl-PL" sz="2400" spc="-1" strike="noStrike">
              <a:solidFill>
                <a:srgbClr val="564b3c"/>
              </a:solidFill>
              <a:latin typeface="Century Gothic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80000" y="4607640"/>
            <a:ext cx="3755160" cy="523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400" spc="-1" strike="noStrike">
              <a:solidFill>
                <a:srgbClr val="564b3c"/>
              </a:solidFill>
              <a:latin typeface="Century Gothic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736560" y="4881240"/>
            <a:ext cx="3755160" cy="249480"/>
          </a:xfrm>
          <a:prstGeom prst="rect">
            <a:avLst/>
          </a:prstGeom>
        </p:spPr>
        <p:txBody>
          <a:bodyPr lIns="0" rIns="0" tIns="0" bIns="0">
            <a:normAutofit fontScale="61000"/>
          </a:bodyPr>
          <a:p>
            <a:endParaRPr b="0" lang="pl-PL" sz="2400" spc="-1" strike="noStrike">
              <a:solidFill>
                <a:srgbClr val="564b3c"/>
              </a:solidFill>
              <a:latin typeface="Century Gothic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736560" y="3200400"/>
            <a:ext cx="7695720" cy="1294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736560" y="4607640"/>
            <a:ext cx="3755160" cy="523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l-PL" sz="2400" spc="-1" strike="noStrike">
              <a:solidFill>
                <a:srgbClr val="564b3c"/>
              </a:solidFill>
              <a:latin typeface="Century Gothic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680000" y="4607640"/>
            <a:ext cx="3755160" cy="249480"/>
          </a:xfrm>
          <a:prstGeom prst="rect">
            <a:avLst/>
          </a:prstGeom>
        </p:spPr>
        <p:txBody>
          <a:bodyPr lIns="0" rIns="0" tIns="0" bIns="0">
            <a:normAutofit fontScale="61000"/>
          </a:bodyPr>
          <a:p>
            <a:endParaRPr b="0" lang="pl-PL" sz="2400" spc="-1" strike="noStrike">
              <a:solidFill>
                <a:srgbClr val="564b3c"/>
              </a:solidFill>
              <a:latin typeface="Century Gothic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4680000" y="4881240"/>
            <a:ext cx="3755160" cy="249480"/>
          </a:xfrm>
          <a:prstGeom prst="rect">
            <a:avLst/>
          </a:prstGeom>
        </p:spPr>
        <p:txBody>
          <a:bodyPr lIns="0" rIns="0" tIns="0" bIns="0">
            <a:normAutofit fontScale="61000"/>
          </a:bodyPr>
          <a:p>
            <a:endParaRPr b="0" lang="pl-PL" sz="2400" spc="-1" strike="noStrike">
              <a:solidFill>
                <a:srgbClr val="564b3c"/>
              </a:solidFill>
              <a:latin typeface="Century Gothic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736560" y="3200400"/>
            <a:ext cx="7695720" cy="1294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pl-PL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736560" y="4607640"/>
            <a:ext cx="3755160" cy="249480"/>
          </a:xfrm>
          <a:prstGeom prst="rect">
            <a:avLst/>
          </a:prstGeom>
        </p:spPr>
        <p:txBody>
          <a:bodyPr lIns="0" rIns="0" tIns="0" bIns="0">
            <a:normAutofit fontScale="61000"/>
          </a:bodyPr>
          <a:p>
            <a:endParaRPr b="0" lang="pl-PL" sz="2400" spc="-1" strike="noStrike">
              <a:solidFill>
                <a:srgbClr val="564b3c"/>
              </a:solidFill>
              <a:latin typeface="Century Gothic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680000" y="4607640"/>
            <a:ext cx="3755160" cy="249480"/>
          </a:xfrm>
          <a:prstGeom prst="rect">
            <a:avLst/>
          </a:prstGeom>
        </p:spPr>
        <p:txBody>
          <a:bodyPr lIns="0" rIns="0" tIns="0" bIns="0">
            <a:normAutofit fontScale="61000"/>
          </a:bodyPr>
          <a:p>
            <a:endParaRPr b="0" lang="pl-PL" sz="2400" spc="-1" strike="noStrike">
              <a:solidFill>
                <a:srgbClr val="564b3c"/>
              </a:solidFill>
              <a:latin typeface="Century Gothic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36560" y="4881240"/>
            <a:ext cx="7695720" cy="249480"/>
          </a:xfrm>
          <a:prstGeom prst="rect">
            <a:avLst/>
          </a:prstGeom>
        </p:spPr>
        <p:txBody>
          <a:bodyPr lIns="0" rIns="0" tIns="0" bIns="0">
            <a:normAutofit fontScale="61000"/>
          </a:bodyPr>
          <a:p>
            <a:endParaRPr b="0" lang="pl-PL" sz="2400" spc="-1" strike="noStrike">
              <a:solidFill>
                <a:srgbClr val="564b3c"/>
              </a:solidFill>
              <a:latin typeface="Century Gothic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Relationship Id="rId9" Type="http://schemas.openxmlformats.org/officeDocument/2006/relationships/slideLayout" Target="../slideLayouts/slideLayout5.xml"/><Relationship Id="rId10" Type="http://schemas.openxmlformats.org/officeDocument/2006/relationships/slideLayout" Target="../slideLayouts/slideLayout6.xml"/><Relationship Id="rId11" Type="http://schemas.openxmlformats.org/officeDocument/2006/relationships/slideLayout" Target="../slideLayouts/slideLayout7.xml"/><Relationship Id="rId12" Type="http://schemas.openxmlformats.org/officeDocument/2006/relationships/slideLayout" Target="../slideLayouts/slideLayout8.xml"/><Relationship Id="rId13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slideLayout" Target="../slideLayouts/slideLayout37.xml"/><Relationship Id="rId6" Type="http://schemas.openxmlformats.org/officeDocument/2006/relationships/slideLayout" Target="../slideLayouts/slideLayout38.xml"/><Relationship Id="rId7" Type="http://schemas.openxmlformats.org/officeDocument/2006/relationships/slideLayout" Target="../slideLayouts/slideLayout39.xml"/><Relationship Id="rId8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58.xml"/><Relationship Id="rId15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60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7" hidden="1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" name="Rounded Rectangle 6" hidden="1"/>
          <p:cNvSpPr/>
          <p:nvPr/>
        </p:nvSpPr>
        <p:spPr>
          <a:xfrm>
            <a:off x="91440" y="101520"/>
            <a:ext cx="8960760" cy="6664680"/>
          </a:xfrm>
          <a:prstGeom prst="roundRect">
            <a:avLst>
              <a:gd name="adj" fmla="val 1735"/>
            </a:avLst>
          </a:prstGeom>
          <a:blipFill rotWithShape="0">
            <a:blip r:embed="rId3"/>
            <a:srcRect/>
            <a:tile/>
          </a:blip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Rectangle 8" hidden="1"/>
          <p:cNvSpPr/>
          <p:nvPr/>
        </p:nvSpPr>
        <p:spPr>
          <a:xfrm>
            <a:off x="274320" y="278280"/>
            <a:ext cx="8595000" cy="132552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Rectangle 9" hidden="1"/>
          <p:cNvSpPr/>
          <p:nvPr/>
        </p:nvSpPr>
        <p:spPr>
          <a:xfrm>
            <a:off x="372960" y="372960"/>
            <a:ext cx="8380080" cy="1118160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Rectangle 6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" name="Rounded Rectangle 7"/>
          <p:cNvSpPr/>
          <p:nvPr/>
        </p:nvSpPr>
        <p:spPr>
          <a:xfrm>
            <a:off x="91440" y="101520"/>
            <a:ext cx="8960760" cy="6664680"/>
          </a:xfrm>
          <a:prstGeom prst="roundRect">
            <a:avLst>
              <a:gd name="adj" fmla="val 1735"/>
            </a:avLst>
          </a:prstGeom>
          <a:blipFill rotWithShape="0">
            <a:blip r:embed="rId4"/>
            <a:srcRect/>
            <a:tile/>
          </a:blip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" name="PlaceHolder 1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F31809A1-5475-4994-83A3-BEE5507AEAED}" type="datetime">
              <a:rPr b="0" lang="pl-PL" sz="1200" spc="-1" strike="noStrike">
                <a:solidFill>
                  <a:srgbClr val="564b3c"/>
                </a:solidFill>
                <a:latin typeface="Century Gothic"/>
              </a:rPr>
              <a:t>22-12-18</a:t>
            </a:fld>
            <a:endParaRPr b="0" lang="pl-PL" sz="1200" spc="-1" strike="noStrike">
              <a:latin typeface="Times New Roman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pl-PL" sz="2400" spc="-1" strike="noStrike">
              <a:latin typeface="Times New Roman"/>
            </a:endParaRPr>
          </a:p>
        </p:txBody>
      </p:sp>
      <p:sp>
        <p:nvSpPr>
          <p:cNvPr id="8" name="Rectangle 8"/>
          <p:cNvSpPr/>
          <p:nvPr/>
        </p:nvSpPr>
        <p:spPr>
          <a:xfrm>
            <a:off x="345600" y="2942640"/>
            <a:ext cx="7147440" cy="24634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" name="Rectangle 11"/>
          <p:cNvSpPr/>
          <p:nvPr/>
        </p:nvSpPr>
        <p:spPr>
          <a:xfrm>
            <a:off x="7572600" y="2944800"/>
            <a:ext cx="1190160" cy="245952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" name="Rectangle 12"/>
          <p:cNvSpPr/>
          <p:nvPr/>
        </p:nvSpPr>
        <p:spPr>
          <a:xfrm>
            <a:off x="7712640" y="3136680"/>
            <a:ext cx="909720" cy="2075400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rgbClr val="93a299">
                <a:lumMod val="75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" name="Rectangle 13"/>
          <p:cNvSpPr/>
          <p:nvPr/>
        </p:nvSpPr>
        <p:spPr>
          <a:xfrm>
            <a:off x="445320" y="3055680"/>
            <a:ext cx="6947640" cy="2244960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" name="PlaceHolder 3"/>
          <p:cNvSpPr>
            <a:spLocks noGrp="1"/>
          </p:cNvSpPr>
          <p:nvPr>
            <p:ph type="sldNum"/>
          </p:nvPr>
        </p:nvSpPr>
        <p:spPr>
          <a:xfrm>
            <a:off x="7786800" y="4625280"/>
            <a:ext cx="761760" cy="45684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fld id="{1B70BE2F-10F8-4B76-81D3-6AFC2647B24D}" type="slidenum">
              <a:rPr b="0" lang="pl-PL" sz="2800" spc="-1" strike="noStrike">
                <a:solidFill>
                  <a:srgbClr val="47534c"/>
                </a:solidFill>
                <a:latin typeface="Century Gothic"/>
              </a:rPr>
              <a:t>&lt;numer&gt;</a:t>
            </a:fld>
            <a:endParaRPr b="0" lang="pl-PL" sz="2800" spc="-1" strike="noStrike">
              <a:latin typeface="Times New Roman"/>
            </a:endParaRPr>
          </a:p>
        </p:txBody>
      </p:sp>
      <p:sp>
        <p:nvSpPr>
          <p:cNvPr id="13" name="Rectangle 10"/>
          <p:cNvSpPr/>
          <p:nvPr/>
        </p:nvSpPr>
        <p:spPr>
          <a:xfrm>
            <a:off x="541800" y="4559400"/>
            <a:ext cx="6754680" cy="663840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" name="Rectangle 9"/>
          <p:cNvSpPr/>
          <p:nvPr/>
        </p:nvSpPr>
        <p:spPr>
          <a:xfrm>
            <a:off x="538920" y="3139560"/>
            <a:ext cx="6760440" cy="2077200"/>
          </a:xfrm>
          <a:prstGeom prst="rect">
            <a:avLst/>
          </a:prstGeom>
          <a:noFill/>
          <a:ln w="6350">
            <a:solidFill>
              <a:srgbClr val="93a299">
                <a:lumMod val="75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" name="PlaceHolder 4"/>
          <p:cNvSpPr>
            <a:spLocks noGrp="1"/>
          </p:cNvSpPr>
          <p:nvPr>
            <p:ph type="title"/>
          </p:nvPr>
        </p:nvSpPr>
        <p:spPr>
          <a:xfrm>
            <a:off x="604800" y="3227040"/>
            <a:ext cx="6629040" cy="1218960"/>
          </a:xfrm>
          <a:prstGeom prst="rect">
            <a:avLst/>
          </a:prstGeom>
        </p:spPr>
        <p:txBody>
          <a:bodyPr anchor="b">
            <a:noAutofit/>
          </a:bodyPr>
          <a:p>
            <a:pPr algn="ctr">
              <a:lnSpc>
                <a:spcPct val="100000"/>
              </a:lnSpc>
            </a:pPr>
            <a:r>
              <a:rPr b="0" lang="pl-PL" sz="4000" spc="-1" strike="noStrike" cap="all">
                <a:solidFill>
                  <a:srgbClr val="47534c"/>
                </a:solidFill>
                <a:latin typeface="Book Antiqua"/>
              </a:rPr>
              <a:t>Kliknij, aby edytować styl</a:t>
            </a:r>
            <a:endParaRPr b="0" lang="pl-PL" sz="40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6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400" spc="-1" strike="noStrike">
                <a:solidFill>
                  <a:srgbClr val="564b3c"/>
                </a:solidFill>
                <a:latin typeface="Century Gothic"/>
              </a:rPr>
              <a:t>Kliknij, aby edytować format tekstu konspektu</a:t>
            </a:r>
            <a:endParaRPr b="0" lang="pl-PL" sz="2400" spc="-1" strike="noStrike">
              <a:solidFill>
                <a:srgbClr val="564b3c"/>
              </a:solidFill>
              <a:latin typeface="Century Gothic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1800" spc="-1" strike="noStrike">
                <a:solidFill>
                  <a:srgbClr val="564b3c"/>
                </a:solidFill>
                <a:latin typeface="Century Gothic"/>
              </a:rPr>
              <a:t>Drugi poziom konspektu</a:t>
            </a:r>
            <a:endParaRPr b="0" lang="pl-PL" sz="1800" spc="-1" strike="noStrike">
              <a:solidFill>
                <a:srgbClr val="564b3c"/>
              </a:solidFill>
              <a:latin typeface="Century Gothic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600" spc="-1" strike="noStrike">
                <a:solidFill>
                  <a:srgbClr val="564b3c"/>
                </a:solidFill>
                <a:latin typeface="Century Gothic"/>
              </a:rPr>
              <a:t>Trzeci poziom konspektu</a:t>
            </a:r>
            <a:endParaRPr b="0" lang="pl-PL" sz="1600" spc="-1" strike="noStrike">
              <a:solidFill>
                <a:srgbClr val="564b3c"/>
              </a:solidFill>
              <a:latin typeface="Century Gothic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1600" spc="-1" strike="noStrike">
                <a:solidFill>
                  <a:srgbClr val="564b3c"/>
                </a:solidFill>
                <a:latin typeface="Century Gothic"/>
              </a:rPr>
              <a:t>Czwarty poziom konspektu</a:t>
            </a:r>
            <a:endParaRPr b="0" lang="pl-PL" sz="1600" spc="-1" strike="noStrike">
              <a:solidFill>
                <a:srgbClr val="564b3c"/>
              </a:solidFill>
              <a:latin typeface="Century Gothic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564b3c"/>
                </a:solidFill>
                <a:latin typeface="Century Gothic"/>
              </a:rPr>
              <a:t>Piąty poziom konspektu</a:t>
            </a:r>
            <a:endParaRPr b="0" lang="pl-PL" sz="2000" spc="-1" strike="noStrike">
              <a:solidFill>
                <a:srgbClr val="564b3c"/>
              </a:solidFill>
              <a:latin typeface="Century Gothic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564b3c"/>
                </a:solidFill>
                <a:latin typeface="Century Gothic"/>
              </a:rPr>
              <a:t>Szósty poziom konspektu</a:t>
            </a:r>
            <a:endParaRPr b="0" lang="pl-PL" sz="2000" spc="-1" strike="noStrike">
              <a:solidFill>
                <a:srgbClr val="564b3c"/>
              </a:solidFill>
              <a:latin typeface="Century Gothic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564b3c"/>
                </a:solidFill>
                <a:latin typeface="Century Gothic"/>
              </a:rPr>
              <a:t>Siódmy poziom konspektu</a:t>
            </a:r>
            <a:endParaRPr b="0" lang="pl-PL" sz="2000" spc="-1" strike="noStrike">
              <a:solidFill>
                <a:srgbClr val="564b3c"/>
              </a:solidFill>
              <a:latin typeface="Century Gothic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0" r:id="rId16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7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4" name="Rounded Rectangle 6"/>
          <p:cNvSpPr/>
          <p:nvPr/>
        </p:nvSpPr>
        <p:spPr>
          <a:xfrm>
            <a:off x="91440" y="101520"/>
            <a:ext cx="8960760" cy="6664680"/>
          </a:xfrm>
          <a:prstGeom prst="roundRect">
            <a:avLst>
              <a:gd name="adj" fmla="val 1735"/>
            </a:avLst>
          </a:prstGeom>
          <a:blipFill rotWithShape="0">
            <a:blip r:embed="rId3"/>
            <a:srcRect/>
            <a:tile/>
          </a:blip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5" name="Rectangle 8"/>
          <p:cNvSpPr/>
          <p:nvPr/>
        </p:nvSpPr>
        <p:spPr>
          <a:xfrm>
            <a:off x="274320" y="278280"/>
            <a:ext cx="8595000" cy="132552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6" name="Rectangle 9"/>
          <p:cNvSpPr/>
          <p:nvPr/>
        </p:nvSpPr>
        <p:spPr>
          <a:xfrm>
            <a:off x="372960" y="372960"/>
            <a:ext cx="8380080" cy="1118160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26240" y="408240"/>
            <a:ext cx="8260200" cy="103896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pl-PL" sz="3500" spc="-1" strike="noStrike" cap="all">
                <a:solidFill>
                  <a:srgbClr val="6b7d72"/>
                </a:solidFill>
                <a:latin typeface="Book Antiqua"/>
              </a:rPr>
              <a:t>Kliknij, aby edytować styl</a:t>
            </a:r>
            <a:endParaRPr b="0" lang="pl-PL" sz="35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752480"/>
            <a:ext cx="8229240" cy="4373280"/>
          </a:xfrm>
          <a:prstGeom prst="rect">
            <a:avLst/>
          </a:prstGeom>
        </p:spPr>
        <p:txBody>
          <a:bodyPr>
            <a:noAutofit/>
          </a:bodyPr>
          <a:p>
            <a:pPr marL="343080" indent="-228240">
              <a:lnSpc>
                <a:spcPct val="100000"/>
              </a:lnSpc>
              <a:spcBef>
                <a:spcPts val="479"/>
              </a:spcBef>
              <a:buClr>
                <a:srgbClr val="93a299"/>
              </a:buClr>
              <a:buFont typeface="Arial"/>
              <a:buChar char="•"/>
            </a:pPr>
            <a:r>
              <a:rPr b="0" lang="pl-PL" sz="2400" spc="-1" strike="noStrike">
                <a:solidFill>
                  <a:srgbClr val="564b3c"/>
                </a:solidFill>
                <a:latin typeface="Century Gothic"/>
              </a:rPr>
              <a:t>Kliknij, aby edytować style wzorca tekstu</a:t>
            </a:r>
            <a:endParaRPr b="0" lang="pl-PL" sz="2400" spc="-1" strike="noStrike">
              <a:solidFill>
                <a:srgbClr val="564b3c"/>
              </a:solidFill>
              <a:latin typeface="Century Gothic"/>
            </a:endParaRPr>
          </a:p>
          <a:p>
            <a:pPr lvl="1" marL="640080" indent="-228240">
              <a:lnSpc>
                <a:spcPct val="100000"/>
              </a:lnSpc>
              <a:spcBef>
                <a:spcPts val="400"/>
              </a:spcBef>
              <a:buClr>
                <a:srgbClr val="cf543f"/>
              </a:buClr>
              <a:buFont typeface="Arial"/>
              <a:buChar char="•"/>
            </a:pPr>
            <a:r>
              <a:rPr b="0" lang="pl-PL" sz="2000" spc="-1" strike="noStrike">
                <a:solidFill>
                  <a:srgbClr val="564b3c"/>
                </a:solidFill>
                <a:latin typeface="Century Gothic"/>
              </a:rPr>
              <a:t>Drugi poziom</a:t>
            </a:r>
            <a:endParaRPr b="0" lang="pl-PL" sz="2000" spc="-1" strike="noStrike">
              <a:solidFill>
                <a:srgbClr val="564b3c"/>
              </a:solidFill>
              <a:latin typeface="Century Gothic"/>
            </a:endParaRPr>
          </a:p>
          <a:p>
            <a:pPr lvl="2" marL="914400" indent="-228240">
              <a:lnSpc>
                <a:spcPct val="100000"/>
              </a:lnSpc>
              <a:spcBef>
                <a:spcPts val="360"/>
              </a:spcBef>
              <a:buClr>
                <a:srgbClr val="b5ae53"/>
              </a:buClr>
              <a:buFont typeface="Arial"/>
              <a:buChar char="•"/>
            </a:pPr>
            <a:r>
              <a:rPr b="0" lang="pl-PL" sz="1800" spc="-1" strike="noStrike">
                <a:solidFill>
                  <a:srgbClr val="564b3c"/>
                </a:solidFill>
                <a:latin typeface="Century Gothic"/>
              </a:rPr>
              <a:t>Trzeci poziom</a:t>
            </a:r>
            <a:endParaRPr b="0" lang="pl-PL" sz="1800" spc="-1" strike="noStrike">
              <a:solidFill>
                <a:srgbClr val="564b3c"/>
              </a:solidFill>
              <a:latin typeface="Century Gothic"/>
            </a:endParaRPr>
          </a:p>
          <a:p>
            <a:pPr lvl="3" marL="1280160" indent="-228240">
              <a:lnSpc>
                <a:spcPct val="100000"/>
              </a:lnSpc>
              <a:spcBef>
                <a:spcPts val="320"/>
              </a:spcBef>
              <a:buClr>
                <a:srgbClr val="848058"/>
              </a:buClr>
              <a:buFont typeface="Arial"/>
              <a:buChar char="•"/>
            </a:pPr>
            <a:r>
              <a:rPr b="0" lang="pl-PL" sz="1600" spc="-1" strike="noStrike">
                <a:solidFill>
                  <a:srgbClr val="564b3c"/>
                </a:solidFill>
                <a:latin typeface="Century Gothic"/>
              </a:rPr>
              <a:t>Czwarty poziom</a:t>
            </a:r>
            <a:endParaRPr b="0" lang="pl-PL" sz="1600" spc="-1" strike="noStrike">
              <a:solidFill>
                <a:srgbClr val="564b3c"/>
              </a:solidFill>
              <a:latin typeface="Century Gothic"/>
            </a:endParaRPr>
          </a:p>
          <a:p>
            <a:pPr lvl="4" marL="1554480" indent="-228240">
              <a:lnSpc>
                <a:spcPct val="100000"/>
              </a:lnSpc>
              <a:spcBef>
                <a:spcPts val="320"/>
              </a:spcBef>
              <a:buClr>
                <a:srgbClr val="e8b54d"/>
              </a:buClr>
              <a:buFont typeface="Arial"/>
              <a:buChar char="•"/>
            </a:pPr>
            <a:r>
              <a:rPr b="0" lang="pl-PL" sz="1600" spc="-1" strike="noStrike">
                <a:solidFill>
                  <a:srgbClr val="564b3c"/>
                </a:solidFill>
                <a:latin typeface="Century Gothic"/>
              </a:rPr>
              <a:t>Piąty poziom</a:t>
            </a:r>
            <a:endParaRPr b="0" lang="pl-PL" sz="1600" spc="-1" strike="noStrike">
              <a:solidFill>
                <a:srgbClr val="564b3c"/>
              </a:solidFill>
              <a:latin typeface="Century Gothic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4C793028-3B23-4C89-97D0-E8E80809E799}" type="datetime">
              <a:rPr b="0" lang="pl-PL" sz="1200" spc="-1" strike="noStrike">
                <a:solidFill>
                  <a:srgbClr val="564b3c"/>
                </a:solidFill>
                <a:latin typeface="Century Gothic"/>
              </a:rPr>
              <a:t>22-12-18</a:t>
            </a:fld>
            <a:endParaRPr b="0" lang="pl-PL" sz="1200" spc="-1" strike="noStrike">
              <a:latin typeface="Times New Roman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pl-PL" sz="2400" spc="-1" strike="noStrike">
              <a:latin typeface="Times New Roman"/>
            </a:endParaRPr>
          </a:p>
        </p:txBody>
      </p:sp>
      <p:sp>
        <p:nvSpPr>
          <p:cNvPr id="61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1A8D06D4-54CC-4A16-A46C-E72156F1B33C}" type="slidenum">
              <a:rPr b="0" lang="pl-PL" sz="1200" spc="-1" strike="noStrike">
                <a:solidFill>
                  <a:srgbClr val="564b3c"/>
                </a:solidFill>
                <a:latin typeface="Century Gothic"/>
              </a:rPr>
              <a:t>&lt;numer&gt;</a:t>
            </a:fld>
            <a:endParaRPr b="0" lang="pl-PL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7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9" name="Rounded Rectangle 6"/>
          <p:cNvSpPr/>
          <p:nvPr/>
        </p:nvSpPr>
        <p:spPr>
          <a:xfrm>
            <a:off x="91440" y="101520"/>
            <a:ext cx="8960760" cy="6664680"/>
          </a:xfrm>
          <a:prstGeom prst="roundRect">
            <a:avLst>
              <a:gd name="adj" fmla="val 1735"/>
            </a:avLst>
          </a:prstGeom>
          <a:blipFill rotWithShape="0">
            <a:blip r:embed="rId3"/>
            <a:srcRect/>
            <a:tile/>
          </a:blip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0" name="Rectangle 8"/>
          <p:cNvSpPr/>
          <p:nvPr/>
        </p:nvSpPr>
        <p:spPr>
          <a:xfrm>
            <a:off x="274320" y="278280"/>
            <a:ext cx="8595000" cy="132552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1" name="Rectangle 9"/>
          <p:cNvSpPr/>
          <p:nvPr/>
        </p:nvSpPr>
        <p:spPr>
          <a:xfrm>
            <a:off x="372960" y="372960"/>
            <a:ext cx="8380080" cy="1118160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26240" y="408240"/>
            <a:ext cx="8260200" cy="103896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pl-PL" sz="3500" spc="-1" strike="noStrike" cap="all">
                <a:solidFill>
                  <a:srgbClr val="6b7d72"/>
                </a:solidFill>
                <a:latin typeface="Book Antiqua"/>
              </a:rPr>
              <a:t>Kliknij, aby edytować styl</a:t>
            </a:r>
            <a:endParaRPr b="0" lang="pl-PL" sz="35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26240" y="1722600"/>
            <a:ext cx="4039920" cy="639360"/>
          </a:xfrm>
          <a:prstGeom prst="rect">
            <a:avLst/>
          </a:prstGeom>
        </p:spPr>
        <p:txBody>
          <a:bodyPr anchor="b">
            <a:noAutofit/>
          </a:bodyPr>
          <a:p>
            <a:pPr algn="ctr">
              <a:lnSpc>
                <a:spcPct val="100000"/>
              </a:lnSpc>
              <a:spcBef>
                <a:spcPts val="439"/>
              </a:spcBef>
              <a:tabLst>
                <a:tab algn="l" pos="0"/>
              </a:tabLst>
            </a:pPr>
            <a:r>
              <a:rPr b="1" lang="pl-PL" sz="2200" spc="-1" strike="noStrike">
                <a:solidFill>
                  <a:srgbClr val="564b3c"/>
                </a:solidFill>
                <a:latin typeface="Century Gothic"/>
              </a:rPr>
              <a:t>Kliknij, aby edytować style wzorca tekstu</a:t>
            </a:r>
            <a:endParaRPr b="0" lang="pl-PL" sz="2200" spc="-1" strike="noStrike">
              <a:solidFill>
                <a:srgbClr val="564b3c"/>
              </a:solidFill>
              <a:latin typeface="Century Gothic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26240" y="2438280"/>
            <a:ext cx="4039920" cy="3687480"/>
          </a:xfrm>
          <a:prstGeom prst="rect">
            <a:avLst/>
          </a:prstGeom>
        </p:spPr>
        <p:txBody>
          <a:bodyPr>
            <a:noAutofit/>
          </a:bodyPr>
          <a:p>
            <a:pPr marL="343080" indent="-228240">
              <a:lnSpc>
                <a:spcPct val="100000"/>
              </a:lnSpc>
              <a:spcBef>
                <a:spcPts val="479"/>
              </a:spcBef>
              <a:buClr>
                <a:srgbClr val="93a299"/>
              </a:buClr>
              <a:buFont typeface="Arial"/>
              <a:buChar char="•"/>
            </a:pPr>
            <a:r>
              <a:rPr b="0" lang="pl-PL" sz="2400" spc="-1" strike="noStrike">
                <a:solidFill>
                  <a:srgbClr val="564b3c"/>
                </a:solidFill>
                <a:latin typeface="Century Gothic"/>
              </a:rPr>
              <a:t>Kliknij, aby edytować style wzorca tekstu</a:t>
            </a:r>
            <a:endParaRPr b="0" lang="pl-PL" sz="2400" spc="-1" strike="noStrike">
              <a:solidFill>
                <a:srgbClr val="564b3c"/>
              </a:solidFill>
              <a:latin typeface="Century Gothic"/>
            </a:endParaRPr>
          </a:p>
          <a:p>
            <a:pPr lvl="1" marL="640080" indent="-228240">
              <a:lnSpc>
                <a:spcPct val="100000"/>
              </a:lnSpc>
              <a:spcBef>
                <a:spcPts val="400"/>
              </a:spcBef>
              <a:buClr>
                <a:srgbClr val="cf543f"/>
              </a:buClr>
              <a:buFont typeface="Arial"/>
              <a:buChar char="•"/>
            </a:pPr>
            <a:r>
              <a:rPr b="0" lang="pl-PL" sz="2000" spc="-1" strike="noStrike">
                <a:solidFill>
                  <a:srgbClr val="564b3c"/>
                </a:solidFill>
                <a:latin typeface="Century Gothic"/>
              </a:rPr>
              <a:t>Drugi poziom</a:t>
            </a:r>
            <a:endParaRPr b="0" lang="pl-PL" sz="2000" spc="-1" strike="noStrike">
              <a:solidFill>
                <a:srgbClr val="564b3c"/>
              </a:solidFill>
              <a:latin typeface="Century Gothic"/>
            </a:endParaRPr>
          </a:p>
          <a:p>
            <a:pPr lvl="2" marL="914400" indent="-228240">
              <a:lnSpc>
                <a:spcPct val="100000"/>
              </a:lnSpc>
              <a:spcBef>
                <a:spcPts val="360"/>
              </a:spcBef>
              <a:buClr>
                <a:srgbClr val="b5ae53"/>
              </a:buClr>
              <a:buFont typeface="Arial"/>
              <a:buChar char="•"/>
            </a:pPr>
            <a:r>
              <a:rPr b="0" lang="pl-PL" sz="1800" spc="-1" strike="noStrike">
                <a:solidFill>
                  <a:srgbClr val="564b3c"/>
                </a:solidFill>
                <a:latin typeface="Century Gothic"/>
              </a:rPr>
              <a:t>Trzeci poziom</a:t>
            </a:r>
            <a:endParaRPr b="0" lang="pl-PL" sz="1800" spc="-1" strike="noStrike">
              <a:solidFill>
                <a:srgbClr val="564b3c"/>
              </a:solidFill>
              <a:latin typeface="Century Gothic"/>
            </a:endParaRPr>
          </a:p>
          <a:p>
            <a:pPr lvl="3" marL="1280160" indent="-228240">
              <a:lnSpc>
                <a:spcPct val="100000"/>
              </a:lnSpc>
              <a:spcBef>
                <a:spcPts val="320"/>
              </a:spcBef>
              <a:buClr>
                <a:srgbClr val="848058"/>
              </a:buClr>
              <a:buFont typeface="Arial"/>
              <a:buChar char="•"/>
            </a:pPr>
            <a:r>
              <a:rPr b="0" lang="pl-PL" sz="1600" spc="-1" strike="noStrike">
                <a:solidFill>
                  <a:srgbClr val="564b3c"/>
                </a:solidFill>
                <a:latin typeface="Century Gothic"/>
              </a:rPr>
              <a:t>Czwarty poziom</a:t>
            </a:r>
            <a:endParaRPr b="0" lang="pl-PL" sz="1600" spc="-1" strike="noStrike">
              <a:solidFill>
                <a:srgbClr val="564b3c"/>
              </a:solidFill>
              <a:latin typeface="Century Gothic"/>
            </a:endParaRPr>
          </a:p>
          <a:p>
            <a:pPr lvl="4" marL="1554480" indent="-228240">
              <a:lnSpc>
                <a:spcPct val="100000"/>
              </a:lnSpc>
              <a:spcBef>
                <a:spcPts val="320"/>
              </a:spcBef>
              <a:buClr>
                <a:srgbClr val="e8b54d"/>
              </a:buClr>
              <a:buFont typeface="Arial"/>
              <a:buChar char="•"/>
            </a:pPr>
            <a:r>
              <a:rPr b="0" lang="pl-PL" sz="1600" spc="-1" strike="noStrike">
                <a:solidFill>
                  <a:srgbClr val="564b3c"/>
                </a:solidFill>
                <a:latin typeface="Century Gothic"/>
              </a:rPr>
              <a:t>Piąty poziom</a:t>
            </a:r>
            <a:endParaRPr b="0" lang="pl-PL" sz="1600" spc="-1" strike="noStrike">
              <a:solidFill>
                <a:srgbClr val="564b3c"/>
              </a:solidFill>
              <a:latin typeface="Century Gothic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4645080" y="1722600"/>
            <a:ext cx="4041360" cy="639360"/>
          </a:xfrm>
          <a:prstGeom prst="rect">
            <a:avLst/>
          </a:prstGeom>
        </p:spPr>
        <p:txBody>
          <a:bodyPr anchor="b">
            <a:noAutofit/>
          </a:bodyPr>
          <a:p>
            <a:pPr algn="ctr">
              <a:lnSpc>
                <a:spcPct val="100000"/>
              </a:lnSpc>
              <a:spcBef>
                <a:spcPts val="439"/>
              </a:spcBef>
              <a:tabLst>
                <a:tab algn="l" pos="0"/>
              </a:tabLst>
            </a:pPr>
            <a:r>
              <a:rPr b="1" lang="pl-PL" sz="2200" spc="-1" strike="noStrike">
                <a:solidFill>
                  <a:srgbClr val="564b3c"/>
                </a:solidFill>
                <a:latin typeface="Century Gothic"/>
              </a:rPr>
              <a:t>Kliknij, aby edytować style wzorca tekstu</a:t>
            </a:r>
            <a:endParaRPr b="0" lang="pl-PL" sz="2200" spc="-1" strike="noStrike">
              <a:solidFill>
                <a:srgbClr val="564b3c"/>
              </a:solidFill>
              <a:latin typeface="Century Gothic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4645080" y="2438280"/>
            <a:ext cx="4041360" cy="3687480"/>
          </a:xfrm>
          <a:prstGeom prst="rect">
            <a:avLst/>
          </a:prstGeom>
        </p:spPr>
        <p:txBody>
          <a:bodyPr>
            <a:noAutofit/>
          </a:bodyPr>
          <a:p>
            <a:pPr marL="343080" indent="-228240">
              <a:lnSpc>
                <a:spcPct val="100000"/>
              </a:lnSpc>
              <a:spcBef>
                <a:spcPts val="479"/>
              </a:spcBef>
              <a:buClr>
                <a:srgbClr val="93a299"/>
              </a:buClr>
              <a:buFont typeface="Arial"/>
              <a:buChar char="•"/>
            </a:pPr>
            <a:r>
              <a:rPr b="0" lang="pl-PL" sz="2400" spc="-1" strike="noStrike">
                <a:solidFill>
                  <a:srgbClr val="564b3c"/>
                </a:solidFill>
                <a:latin typeface="Century Gothic"/>
              </a:rPr>
              <a:t>Kliknij, aby edytować style wzorca tekstu</a:t>
            </a:r>
            <a:endParaRPr b="0" lang="pl-PL" sz="2400" spc="-1" strike="noStrike">
              <a:solidFill>
                <a:srgbClr val="564b3c"/>
              </a:solidFill>
              <a:latin typeface="Century Gothic"/>
            </a:endParaRPr>
          </a:p>
          <a:p>
            <a:pPr lvl="1" marL="640080" indent="-228240">
              <a:lnSpc>
                <a:spcPct val="100000"/>
              </a:lnSpc>
              <a:spcBef>
                <a:spcPts val="400"/>
              </a:spcBef>
              <a:buClr>
                <a:srgbClr val="cf543f"/>
              </a:buClr>
              <a:buFont typeface="Arial"/>
              <a:buChar char="•"/>
            </a:pPr>
            <a:r>
              <a:rPr b="0" lang="pl-PL" sz="2000" spc="-1" strike="noStrike">
                <a:solidFill>
                  <a:srgbClr val="564b3c"/>
                </a:solidFill>
                <a:latin typeface="Century Gothic"/>
              </a:rPr>
              <a:t>Drugi poziom</a:t>
            </a:r>
            <a:endParaRPr b="0" lang="pl-PL" sz="2000" spc="-1" strike="noStrike">
              <a:solidFill>
                <a:srgbClr val="564b3c"/>
              </a:solidFill>
              <a:latin typeface="Century Gothic"/>
            </a:endParaRPr>
          </a:p>
          <a:p>
            <a:pPr lvl="2" marL="914400" indent="-228240">
              <a:lnSpc>
                <a:spcPct val="100000"/>
              </a:lnSpc>
              <a:spcBef>
                <a:spcPts val="360"/>
              </a:spcBef>
              <a:buClr>
                <a:srgbClr val="b5ae53"/>
              </a:buClr>
              <a:buFont typeface="Arial"/>
              <a:buChar char="•"/>
            </a:pPr>
            <a:r>
              <a:rPr b="0" lang="pl-PL" sz="1800" spc="-1" strike="noStrike">
                <a:solidFill>
                  <a:srgbClr val="564b3c"/>
                </a:solidFill>
                <a:latin typeface="Century Gothic"/>
              </a:rPr>
              <a:t>Trzeci poziom</a:t>
            </a:r>
            <a:endParaRPr b="0" lang="pl-PL" sz="1800" spc="-1" strike="noStrike">
              <a:solidFill>
                <a:srgbClr val="564b3c"/>
              </a:solidFill>
              <a:latin typeface="Century Gothic"/>
            </a:endParaRPr>
          </a:p>
          <a:p>
            <a:pPr lvl="3" marL="1280160" indent="-228240">
              <a:lnSpc>
                <a:spcPct val="100000"/>
              </a:lnSpc>
              <a:spcBef>
                <a:spcPts val="320"/>
              </a:spcBef>
              <a:buClr>
                <a:srgbClr val="848058"/>
              </a:buClr>
              <a:buFont typeface="Arial"/>
              <a:buChar char="•"/>
            </a:pPr>
            <a:r>
              <a:rPr b="0" lang="pl-PL" sz="1600" spc="-1" strike="noStrike">
                <a:solidFill>
                  <a:srgbClr val="564b3c"/>
                </a:solidFill>
                <a:latin typeface="Century Gothic"/>
              </a:rPr>
              <a:t>Czwarty poziom</a:t>
            </a:r>
            <a:endParaRPr b="0" lang="pl-PL" sz="1600" spc="-1" strike="noStrike">
              <a:solidFill>
                <a:srgbClr val="564b3c"/>
              </a:solidFill>
              <a:latin typeface="Century Gothic"/>
            </a:endParaRPr>
          </a:p>
          <a:p>
            <a:pPr lvl="4" marL="1554480" indent="-228240">
              <a:lnSpc>
                <a:spcPct val="100000"/>
              </a:lnSpc>
              <a:spcBef>
                <a:spcPts val="320"/>
              </a:spcBef>
              <a:buClr>
                <a:srgbClr val="e8b54d"/>
              </a:buClr>
              <a:buFont typeface="Arial"/>
              <a:buChar char="•"/>
            </a:pPr>
            <a:r>
              <a:rPr b="0" lang="pl-PL" sz="1600" spc="-1" strike="noStrike">
                <a:solidFill>
                  <a:srgbClr val="564b3c"/>
                </a:solidFill>
                <a:latin typeface="Century Gothic"/>
              </a:rPr>
              <a:t>Piąty poziom</a:t>
            </a:r>
            <a:endParaRPr b="0" lang="pl-PL" sz="1600" spc="-1" strike="noStrike">
              <a:solidFill>
                <a:srgbClr val="564b3c"/>
              </a:solidFill>
              <a:latin typeface="Century Gothic"/>
            </a:endParaRPr>
          </a:p>
        </p:txBody>
      </p:sp>
      <p:sp>
        <p:nvSpPr>
          <p:cNvPr id="107" name="PlaceHolder 6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4F138B92-AC44-44F1-BDD8-67CF8245CDF8}" type="datetime">
              <a:rPr b="0" lang="pl-PL" sz="1200" spc="-1" strike="noStrike">
                <a:solidFill>
                  <a:srgbClr val="564b3c"/>
                </a:solidFill>
                <a:latin typeface="Century Gothic"/>
              </a:rPr>
              <a:t>22-12-18</a:t>
            </a:fld>
            <a:endParaRPr b="0" lang="pl-PL" sz="1200" spc="-1" strike="noStrike">
              <a:latin typeface="Times New Roman"/>
            </a:endParaRPr>
          </a:p>
        </p:txBody>
      </p:sp>
      <p:sp>
        <p:nvSpPr>
          <p:cNvPr id="108" name="PlaceHolder 7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pl-PL" sz="2400" spc="-1" strike="noStrike">
              <a:latin typeface="Times New Roman"/>
            </a:endParaRPr>
          </a:p>
        </p:txBody>
      </p:sp>
      <p:sp>
        <p:nvSpPr>
          <p:cNvPr id="109" name="PlaceHolder 8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AD00E1A5-23E7-4C59-BDED-0887657C21C3}" type="slidenum">
              <a:rPr b="0" lang="pl-PL" sz="1200" spc="-1" strike="noStrike">
                <a:solidFill>
                  <a:srgbClr val="564b3c"/>
                </a:solidFill>
                <a:latin typeface="Century Gothic"/>
              </a:rPr>
              <a:t>&lt;numer&gt;</a:t>
            </a:fld>
            <a:endParaRPr b="0" lang="pl-PL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Rectangle 7" hidden="1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7" name="Rounded Rectangle 6" hidden="1"/>
          <p:cNvSpPr/>
          <p:nvPr/>
        </p:nvSpPr>
        <p:spPr>
          <a:xfrm>
            <a:off x="91440" y="101520"/>
            <a:ext cx="8960760" cy="6664680"/>
          </a:xfrm>
          <a:prstGeom prst="roundRect">
            <a:avLst>
              <a:gd name="adj" fmla="val 1735"/>
            </a:avLst>
          </a:prstGeom>
          <a:blipFill rotWithShape="0">
            <a:blip r:embed="rId3"/>
            <a:srcRect/>
            <a:tile/>
          </a:blip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8" name="Rectangle 8" hidden="1"/>
          <p:cNvSpPr/>
          <p:nvPr/>
        </p:nvSpPr>
        <p:spPr>
          <a:xfrm>
            <a:off x="274320" y="278280"/>
            <a:ext cx="8595000" cy="132552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9" name="Rectangle 9" hidden="1"/>
          <p:cNvSpPr/>
          <p:nvPr/>
        </p:nvSpPr>
        <p:spPr>
          <a:xfrm>
            <a:off x="372960" y="372960"/>
            <a:ext cx="8380080" cy="1118160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0" name="Rectangle 4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1" name="Rounded Rectangle 10"/>
          <p:cNvSpPr/>
          <p:nvPr/>
        </p:nvSpPr>
        <p:spPr>
          <a:xfrm>
            <a:off x="91440" y="101520"/>
            <a:ext cx="8960760" cy="6664680"/>
          </a:xfrm>
          <a:prstGeom prst="roundRect">
            <a:avLst>
              <a:gd name="adj" fmla="val 1735"/>
            </a:avLst>
          </a:prstGeom>
          <a:blipFill rotWithShape="0">
            <a:blip r:embed="rId4"/>
            <a:srcRect/>
            <a:tile/>
          </a:blip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2" name="PlaceHolder 1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8779AECF-7B48-4FD4-9591-C75C95CBCC68}" type="datetime">
              <a:rPr b="0" lang="pl-PL" sz="1200" spc="-1" strike="noStrike">
                <a:solidFill>
                  <a:srgbClr val="564b3c"/>
                </a:solidFill>
                <a:latin typeface="Century Gothic"/>
              </a:rPr>
              <a:t>22-12-18</a:t>
            </a:fld>
            <a:endParaRPr b="0" lang="pl-PL" sz="1200" spc="-1" strike="noStrike">
              <a:latin typeface="Times New Roman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pl-PL" sz="2400" spc="-1" strike="noStrike">
              <a:latin typeface="Times New Roman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88228368-0768-4AC3-B413-65FACC41AE9D}" type="slidenum">
              <a:rPr b="0" lang="pl-PL" sz="1200" spc="-1" strike="noStrike">
                <a:solidFill>
                  <a:srgbClr val="564b3c"/>
                </a:solidFill>
                <a:latin typeface="Century Gothic"/>
              </a:rPr>
              <a:t>&lt;numer&gt;</a:t>
            </a:fld>
            <a:endParaRPr b="0" lang="pl-PL" sz="1200" spc="-1" strike="noStrike">
              <a:latin typeface="Times New Roman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pl-PL" sz="1800" spc="-1" strike="noStrike">
                <a:solidFill>
                  <a:srgbClr val="000000"/>
                </a:solidFill>
                <a:latin typeface="Century Gothic"/>
              </a:rPr>
              <a:t>Kliknij, aby edytować format tekstu tytułu</a:t>
            </a:r>
            <a:endParaRPr b="0" lang="pl-PL" sz="1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156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400" spc="-1" strike="noStrike">
                <a:solidFill>
                  <a:srgbClr val="564b3c"/>
                </a:solidFill>
                <a:latin typeface="Century Gothic"/>
              </a:rPr>
              <a:t>Kliknij, aby edytować format tekstu konspektu</a:t>
            </a:r>
            <a:endParaRPr b="0" lang="pl-PL" sz="2400" spc="-1" strike="noStrike">
              <a:solidFill>
                <a:srgbClr val="564b3c"/>
              </a:solidFill>
              <a:latin typeface="Century Gothic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1800" spc="-1" strike="noStrike">
                <a:solidFill>
                  <a:srgbClr val="564b3c"/>
                </a:solidFill>
                <a:latin typeface="Century Gothic"/>
              </a:rPr>
              <a:t>Drugi poziom konspektu</a:t>
            </a:r>
            <a:endParaRPr b="0" lang="pl-PL" sz="1800" spc="-1" strike="noStrike">
              <a:solidFill>
                <a:srgbClr val="564b3c"/>
              </a:solidFill>
              <a:latin typeface="Century Gothic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1600" spc="-1" strike="noStrike">
                <a:solidFill>
                  <a:srgbClr val="564b3c"/>
                </a:solidFill>
                <a:latin typeface="Century Gothic"/>
              </a:rPr>
              <a:t>Trzeci poziom konspektu</a:t>
            </a:r>
            <a:endParaRPr b="0" lang="pl-PL" sz="1600" spc="-1" strike="noStrike">
              <a:solidFill>
                <a:srgbClr val="564b3c"/>
              </a:solidFill>
              <a:latin typeface="Century Gothic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l-PL" sz="1600" spc="-1" strike="noStrike">
                <a:solidFill>
                  <a:srgbClr val="564b3c"/>
                </a:solidFill>
                <a:latin typeface="Century Gothic"/>
              </a:rPr>
              <a:t>Czwarty poziom konspektu</a:t>
            </a:r>
            <a:endParaRPr b="0" lang="pl-PL" sz="1600" spc="-1" strike="noStrike">
              <a:solidFill>
                <a:srgbClr val="564b3c"/>
              </a:solidFill>
              <a:latin typeface="Century Gothic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564b3c"/>
                </a:solidFill>
                <a:latin typeface="Century Gothic"/>
              </a:rPr>
              <a:t>Piąty poziom konspektu</a:t>
            </a:r>
            <a:endParaRPr b="0" lang="pl-PL" sz="2000" spc="-1" strike="noStrike">
              <a:solidFill>
                <a:srgbClr val="564b3c"/>
              </a:solidFill>
              <a:latin typeface="Century Gothic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564b3c"/>
                </a:solidFill>
                <a:latin typeface="Century Gothic"/>
              </a:rPr>
              <a:t>Szósty poziom konspektu</a:t>
            </a:r>
            <a:endParaRPr b="0" lang="pl-PL" sz="2000" spc="-1" strike="noStrike">
              <a:solidFill>
                <a:srgbClr val="564b3c"/>
              </a:solidFill>
              <a:latin typeface="Century Gothic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l-PL" sz="2000" spc="-1" strike="noStrike">
                <a:solidFill>
                  <a:srgbClr val="564b3c"/>
                </a:solidFill>
                <a:latin typeface="Century Gothic"/>
              </a:rPr>
              <a:t>Siódmy poziom konspektu</a:t>
            </a:r>
            <a:endParaRPr b="0" lang="pl-PL" sz="2000" spc="-1" strike="noStrike">
              <a:solidFill>
                <a:srgbClr val="564b3c"/>
              </a:solidFill>
              <a:latin typeface="Century Gothic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Rectangle 7" hidden="1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4" name="Rounded Rectangle 6" hidden="1"/>
          <p:cNvSpPr/>
          <p:nvPr/>
        </p:nvSpPr>
        <p:spPr>
          <a:xfrm>
            <a:off x="91440" y="101520"/>
            <a:ext cx="8960760" cy="6664680"/>
          </a:xfrm>
          <a:prstGeom prst="roundRect">
            <a:avLst>
              <a:gd name="adj" fmla="val 1735"/>
            </a:avLst>
          </a:prstGeom>
          <a:blipFill rotWithShape="0">
            <a:blip r:embed="rId3"/>
            <a:srcRect/>
            <a:tile/>
          </a:blip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5" name="Rectangle 8" hidden="1"/>
          <p:cNvSpPr/>
          <p:nvPr/>
        </p:nvSpPr>
        <p:spPr>
          <a:xfrm>
            <a:off x="274320" y="278280"/>
            <a:ext cx="8595000" cy="132552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6" name="Rectangle 9" hidden="1"/>
          <p:cNvSpPr/>
          <p:nvPr/>
        </p:nvSpPr>
        <p:spPr>
          <a:xfrm>
            <a:off x="372960" y="372960"/>
            <a:ext cx="8380080" cy="1118160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7" name="Rectangle 6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8" name="Rounded Rectangle 7"/>
          <p:cNvSpPr/>
          <p:nvPr/>
        </p:nvSpPr>
        <p:spPr>
          <a:xfrm>
            <a:off x="91440" y="101520"/>
            <a:ext cx="8960760" cy="6664680"/>
          </a:xfrm>
          <a:prstGeom prst="roundRect">
            <a:avLst>
              <a:gd name="adj" fmla="val 1735"/>
            </a:avLst>
          </a:prstGeom>
          <a:blipFill rotWithShape="0">
            <a:blip r:embed="rId4"/>
            <a:srcRect/>
            <a:tile/>
          </a:blip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9" name="PlaceHolder 1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7B15A4A7-ADDF-4CCA-8413-30305983443A}" type="datetime">
              <a:rPr b="0" lang="pl-PL" sz="1200" spc="-1" strike="noStrike">
                <a:solidFill>
                  <a:srgbClr val="564b3c"/>
                </a:solidFill>
                <a:latin typeface="Century Gothic"/>
              </a:rPr>
              <a:t>22-12-18</a:t>
            </a:fld>
            <a:endParaRPr b="0" lang="pl-PL" sz="1200" spc="-1" strike="noStrike">
              <a:latin typeface="Times New Roman"/>
            </a:endParaRPr>
          </a:p>
        </p:txBody>
      </p:sp>
      <p:sp>
        <p:nvSpPr>
          <p:cNvPr id="200" name="Rectangle 12"/>
          <p:cNvSpPr/>
          <p:nvPr/>
        </p:nvSpPr>
        <p:spPr>
          <a:xfrm>
            <a:off x="451800" y="2946240"/>
            <a:ext cx="8264880" cy="24634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1" name="Rectangle 15"/>
          <p:cNvSpPr/>
          <p:nvPr/>
        </p:nvSpPr>
        <p:spPr>
          <a:xfrm>
            <a:off x="567720" y="3048120"/>
            <a:ext cx="8033400" cy="2244960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2" name="PlaceHolder 2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pl-PL" sz="2400" spc="-1" strike="noStrike">
              <a:latin typeface="Times New Roman"/>
            </a:endParaRPr>
          </a:p>
        </p:txBody>
      </p:sp>
      <p:sp>
        <p:nvSpPr>
          <p:cNvPr id="203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15F04C1E-D10F-4BD0-BC94-6B3B693CF519}" type="slidenum">
              <a:rPr b="0" lang="pl-PL" sz="1200" spc="-1" strike="noStrike">
                <a:solidFill>
                  <a:srgbClr val="564b3c"/>
                </a:solidFill>
                <a:latin typeface="Century Gothic"/>
              </a:rPr>
              <a:t>&lt;numer&gt;</a:t>
            </a:fld>
            <a:endParaRPr b="0" lang="pl-PL" sz="1200" spc="-1" strike="noStrike">
              <a:latin typeface="Times New Roman"/>
            </a:endParaRPr>
          </a:p>
        </p:txBody>
      </p:sp>
      <p:sp>
        <p:nvSpPr>
          <p:cNvPr id="204" name="PlaceHolder 4"/>
          <p:cNvSpPr>
            <a:spLocks noGrp="1"/>
          </p:cNvSpPr>
          <p:nvPr>
            <p:ph type="title"/>
          </p:nvPr>
        </p:nvSpPr>
        <p:spPr>
          <a:xfrm>
            <a:off x="736560" y="3200400"/>
            <a:ext cx="7695720" cy="1294920"/>
          </a:xfrm>
          <a:prstGeom prst="rect">
            <a:avLst/>
          </a:prstGeom>
        </p:spPr>
        <p:txBody>
          <a:bodyPr anchor="b">
            <a:noAutofit/>
          </a:bodyPr>
          <a:p>
            <a:pPr algn="ctr">
              <a:lnSpc>
                <a:spcPct val="100000"/>
              </a:lnSpc>
            </a:pPr>
            <a:r>
              <a:rPr b="0" lang="pl-PL" sz="4000" spc="-1" strike="noStrike" cap="all">
                <a:solidFill>
                  <a:srgbClr val="47534c"/>
                </a:solidFill>
                <a:latin typeface="Book Antiqua"/>
              </a:rPr>
              <a:t>Kliknij, aby edytować styl</a:t>
            </a:r>
            <a:endParaRPr b="0" lang="pl-PL" sz="40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05" name="Rectangle 14"/>
          <p:cNvSpPr/>
          <p:nvPr/>
        </p:nvSpPr>
        <p:spPr>
          <a:xfrm>
            <a:off x="675360" y="4541400"/>
            <a:ext cx="7817760" cy="663840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6" name="PlaceHolder 5"/>
          <p:cNvSpPr>
            <a:spLocks noGrp="1"/>
          </p:cNvSpPr>
          <p:nvPr>
            <p:ph type="body"/>
          </p:nvPr>
        </p:nvSpPr>
        <p:spPr>
          <a:xfrm>
            <a:off x="736560" y="4607640"/>
            <a:ext cx="7695720" cy="523440"/>
          </a:xfrm>
          <a:prstGeom prst="rect">
            <a:avLst/>
          </a:prstGeom>
        </p:spPr>
        <p:txBody>
          <a:bodyPr anchor="ctr">
            <a:normAutofit/>
          </a:bodyPr>
          <a:p>
            <a:pPr algn="ctr"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r>
              <a:rPr b="0" lang="pl-PL" sz="2000" spc="248" strike="noStrike" cap="all">
                <a:solidFill>
                  <a:srgbClr val="ffffff"/>
                </a:solidFill>
                <a:latin typeface="Century Gothic"/>
              </a:rPr>
              <a:t>Kliknij, aby edytować style wzorca tekstu</a:t>
            </a:r>
            <a:endParaRPr b="0" lang="pl-PL" sz="2000" spc="-1" strike="noStrike">
              <a:solidFill>
                <a:srgbClr val="564b3c"/>
              </a:solidFill>
              <a:latin typeface="Century Gothic"/>
            </a:endParaRPr>
          </a:p>
        </p:txBody>
      </p:sp>
      <p:sp>
        <p:nvSpPr>
          <p:cNvPr id="207" name="Rectangle 13"/>
          <p:cNvSpPr/>
          <p:nvPr/>
        </p:nvSpPr>
        <p:spPr>
          <a:xfrm>
            <a:off x="675720" y="3124080"/>
            <a:ext cx="7817400" cy="2077200"/>
          </a:xfrm>
          <a:prstGeom prst="rect">
            <a:avLst/>
          </a:prstGeom>
          <a:noFill/>
          <a:ln w="6350">
            <a:solidFill>
              <a:srgbClr val="93a299">
                <a:lumMod val="75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5" Type="http://schemas.openxmlformats.org/officeDocument/2006/relationships/image" Target="../media/image18.wmf"/><Relationship Id="rId6" Type="http://schemas.openxmlformats.org/officeDocument/2006/relationships/image" Target="../media/image19.png"/><Relationship Id="rId7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30.jpeg"/><Relationship Id="rId2" Type="http://schemas.openxmlformats.org/officeDocument/2006/relationships/image" Target="../media/image31.png"/><Relationship Id="rId3" Type="http://schemas.openxmlformats.org/officeDocument/2006/relationships/slideLayout" Target="../slideLayouts/slideLayout2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32.jpeg"/><Relationship Id="rId2" Type="http://schemas.openxmlformats.org/officeDocument/2006/relationships/image" Target="../media/image33.png"/><Relationship Id="rId3" Type="http://schemas.openxmlformats.org/officeDocument/2006/relationships/slideLayout" Target="../slideLayouts/slideLayout2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34.jpeg"/><Relationship Id="rId2" Type="http://schemas.openxmlformats.org/officeDocument/2006/relationships/image" Target="../media/image35.png"/><Relationship Id="rId3" Type="http://schemas.openxmlformats.org/officeDocument/2006/relationships/slideLayout" Target="../slideLayouts/slideLayout2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36.jpeg"/><Relationship Id="rId2" Type="http://schemas.openxmlformats.org/officeDocument/2006/relationships/image" Target="../media/image37.png"/><Relationship Id="rId3" Type="http://schemas.openxmlformats.org/officeDocument/2006/relationships/slideLayout" Target="../slideLayouts/slideLayout2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38.jpeg"/><Relationship Id="rId2" Type="http://schemas.openxmlformats.org/officeDocument/2006/relationships/image" Target="../media/image39.png"/><Relationship Id="rId3" Type="http://schemas.openxmlformats.org/officeDocument/2006/relationships/slideLayout" Target="../slideLayouts/slideLayout2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40.jpeg"/><Relationship Id="rId2" Type="http://schemas.openxmlformats.org/officeDocument/2006/relationships/image" Target="../media/image41.png"/><Relationship Id="rId3" Type="http://schemas.openxmlformats.org/officeDocument/2006/relationships/slideLayout" Target="../slideLayouts/slideLayout37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42.jpeg"/><Relationship Id="rId2" Type="http://schemas.openxmlformats.org/officeDocument/2006/relationships/image" Target="../media/image43.png"/><Relationship Id="rId3" Type="http://schemas.openxmlformats.org/officeDocument/2006/relationships/slideLayout" Target="../slideLayouts/slideLayout25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44.jpeg"/><Relationship Id="rId2" Type="http://schemas.openxmlformats.org/officeDocument/2006/relationships/image" Target="../media/image45.png"/><Relationship Id="rId3" Type="http://schemas.openxmlformats.org/officeDocument/2006/relationships/slideLayout" Target="../slideLayouts/slideLayout25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46.jpeg"/><Relationship Id="rId2" Type="http://schemas.openxmlformats.org/officeDocument/2006/relationships/image" Target="../media/image47.png"/><Relationship Id="rId3" Type="http://schemas.openxmlformats.org/officeDocument/2006/relationships/slideLayout" Target="../slideLayouts/slideLayout4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image" Target="../media/image25.png"/><Relationship Id="rId3" Type="http://schemas.openxmlformats.org/officeDocument/2006/relationships/slideLayout" Target="../slideLayouts/slideLayout2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image" Target="../media/image27.png"/><Relationship Id="rId3" Type="http://schemas.openxmlformats.org/officeDocument/2006/relationships/slideLayout" Target="../slideLayouts/slideLayout2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image" Target="../media/image29.png"/><Relationship Id="rId3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Podtytuł 2"/>
          <p:cNvSpPr txBox="1"/>
          <p:nvPr/>
        </p:nvSpPr>
        <p:spPr>
          <a:xfrm>
            <a:off x="642960" y="4581000"/>
            <a:ext cx="6552720" cy="64764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algn="ctr">
              <a:lnSpc>
                <a:spcPct val="100000"/>
              </a:lnSpc>
              <a:spcBef>
                <a:spcPts val="159"/>
              </a:spcBef>
              <a:tabLst>
                <a:tab algn="l" pos="0"/>
              </a:tabLst>
            </a:pPr>
            <a:r>
              <a:rPr b="1" lang="pl-PL" sz="800" spc="299" strike="noStrike" cap="all">
                <a:solidFill>
                  <a:srgbClr val="000000"/>
                </a:solidFill>
                <a:latin typeface="Century Gothic"/>
              </a:rPr>
              <a:t>Projekt w ramach ścieżki tematycznej „działaj lokalnie                           i ekologicznie”</a:t>
            </a:r>
            <a:endParaRPr b="0" lang="pl-PL" sz="8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9"/>
              </a:spcBef>
              <a:tabLst>
                <a:tab algn="l" pos="0"/>
              </a:tabLst>
            </a:pPr>
            <a:r>
              <a:rPr b="1" lang="pl-PL" sz="800" spc="299" strike="noStrike" cap="all">
                <a:solidFill>
                  <a:srgbClr val="000000"/>
                </a:solidFill>
                <a:latin typeface="Century Gothic"/>
              </a:rPr>
              <a:t>Realizowanego przez Stowarzyszenie na rzecz edukacji ekologicznej „Dolina baryczy”</a:t>
            </a:r>
            <a:endParaRPr b="0" lang="pl-PL" sz="800" spc="-1" strike="noStrike">
              <a:latin typeface="Arial"/>
            </a:endParaRPr>
          </a:p>
        </p:txBody>
      </p:sp>
      <p:sp>
        <p:nvSpPr>
          <p:cNvPr id="245" name="Tytuł 1"/>
          <p:cNvSpPr txBox="1"/>
          <p:nvPr/>
        </p:nvSpPr>
        <p:spPr>
          <a:xfrm>
            <a:off x="604800" y="3227040"/>
            <a:ext cx="6629040" cy="10656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ctr">
              <a:lnSpc>
                <a:spcPct val="100000"/>
              </a:lnSpc>
            </a:pPr>
            <a:br/>
            <a:br/>
            <a:r>
              <a:rPr b="1" lang="pl-PL" sz="2400" spc="-1" strike="noStrike" cap="all">
                <a:solidFill>
                  <a:srgbClr val="47534c"/>
                </a:solidFill>
                <a:latin typeface="Book Antiqua"/>
              </a:rPr>
              <a:t>Odkrywaj dolinę baryczy i zmniejszaj ślad węglowy</a:t>
            </a:r>
            <a:br/>
            <a:r>
              <a:rPr b="1" lang="pl-PL" sz="2400" spc="-1" strike="noStrike" cap="all">
                <a:solidFill>
                  <a:srgbClr val="47534c"/>
                </a:solidFill>
                <a:latin typeface="Book Antiqua"/>
              </a:rPr>
              <a:t>warsztaty 14.12.2022  korzeńsko</a:t>
            </a:r>
            <a:endParaRPr b="0" lang="pl-PL" sz="2400" spc="-1" strike="noStrike">
              <a:solidFill>
                <a:srgbClr val="000000"/>
              </a:solidFill>
              <a:latin typeface="Century Gothic"/>
            </a:endParaRPr>
          </a:p>
        </p:txBody>
      </p:sp>
      <p:pic>
        <p:nvPicPr>
          <p:cNvPr id="246" name="Picture 5" descr="Untitled-6"/>
          <p:cNvPicPr/>
          <p:nvPr/>
        </p:nvPicPr>
        <p:blipFill>
          <a:blip r:embed="rId1"/>
          <a:stretch/>
        </p:blipFill>
        <p:spPr>
          <a:xfrm>
            <a:off x="755640" y="1268640"/>
            <a:ext cx="1197720" cy="485280"/>
          </a:xfrm>
          <a:prstGeom prst="rect">
            <a:avLst/>
          </a:prstGeom>
          <a:ln w="0">
            <a:noFill/>
          </a:ln>
        </p:spPr>
      </p:pic>
      <p:pic>
        <p:nvPicPr>
          <p:cNvPr id="247" name="Obraz4" descr=""/>
          <p:cNvPicPr/>
          <p:nvPr/>
        </p:nvPicPr>
        <p:blipFill>
          <a:blip r:embed="rId2"/>
          <a:stretch/>
        </p:blipFill>
        <p:spPr>
          <a:xfrm>
            <a:off x="5159880" y="5895360"/>
            <a:ext cx="863640" cy="586440"/>
          </a:xfrm>
          <a:prstGeom prst="rect">
            <a:avLst/>
          </a:prstGeom>
          <a:ln w="0">
            <a:noFill/>
          </a:ln>
        </p:spPr>
      </p:pic>
      <p:pic>
        <p:nvPicPr>
          <p:cNvPr id="248" name="Obraz1" descr=""/>
          <p:cNvPicPr/>
          <p:nvPr/>
        </p:nvPicPr>
        <p:blipFill>
          <a:blip r:embed="rId3"/>
          <a:stretch/>
        </p:blipFill>
        <p:spPr>
          <a:xfrm>
            <a:off x="2555640" y="912600"/>
            <a:ext cx="688680" cy="1008720"/>
          </a:xfrm>
          <a:prstGeom prst="rect">
            <a:avLst/>
          </a:prstGeom>
          <a:ln w="0">
            <a:noFill/>
          </a:ln>
        </p:spPr>
      </p:pic>
      <p:pic>
        <p:nvPicPr>
          <p:cNvPr id="249" name="Obraz3" descr=""/>
          <p:cNvPicPr/>
          <p:nvPr/>
        </p:nvPicPr>
        <p:blipFill>
          <a:blip r:embed="rId4"/>
          <a:stretch/>
        </p:blipFill>
        <p:spPr>
          <a:xfrm>
            <a:off x="3708000" y="764640"/>
            <a:ext cx="4574880" cy="1304280"/>
          </a:xfrm>
          <a:prstGeom prst="rect">
            <a:avLst/>
          </a:prstGeom>
          <a:ln w="0">
            <a:noFill/>
          </a:ln>
        </p:spPr>
      </p:pic>
      <p:pic>
        <p:nvPicPr>
          <p:cNvPr id="250" name="Picture 2" descr=""/>
          <p:cNvPicPr/>
          <p:nvPr/>
        </p:nvPicPr>
        <p:blipFill>
          <a:blip r:embed="rId5"/>
          <a:stretch/>
        </p:blipFill>
        <p:spPr>
          <a:xfrm>
            <a:off x="467640" y="5515200"/>
            <a:ext cx="6121080" cy="482400"/>
          </a:xfrm>
          <a:prstGeom prst="rect">
            <a:avLst/>
          </a:prstGeom>
          <a:ln w="0">
            <a:noFill/>
          </a:ln>
        </p:spPr>
      </p:pic>
      <p:pic>
        <p:nvPicPr>
          <p:cNvPr id="251" name="Obraz2" descr=""/>
          <p:cNvPicPr/>
          <p:nvPr/>
        </p:nvPicPr>
        <p:blipFill>
          <a:blip r:embed="rId6"/>
          <a:stretch/>
        </p:blipFill>
        <p:spPr>
          <a:xfrm>
            <a:off x="6444360" y="5590080"/>
            <a:ext cx="2257200" cy="891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Tytuł 1"/>
          <p:cNvSpPr txBox="1"/>
          <p:nvPr/>
        </p:nvSpPr>
        <p:spPr>
          <a:xfrm>
            <a:off x="426240" y="408240"/>
            <a:ext cx="8260200" cy="10389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63000"/>
          </a:bodyPr>
          <a:p>
            <a:pPr algn="ctr">
              <a:lnSpc>
                <a:spcPct val="100000"/>
              </a:lnSpc>
            </a:pPr>
            <a:r>
              <a:rPr b="0" lang="pl-PL" sz="2700" spc="-1" strike="noStrike" cap="all">
                <a:solidFill>
                  <a:srgbClr val="6b7d72"/>
                </a:solidFill>
                <a:latin typeface="Times New Roman"/>
                <a:ea typeface="NSimSun"/>
              </a:rPr>
              <a:t>Szkoła Podstawowa im. Jana Pawła II i gen. Kazimierza Glabisza w Odolanowie</a:t>
            </a:r>
            <a:br/>
            <a:endParaRPr b="0" lang="pl-PL" sz="27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85" name="Symbol zastępczy tekstu 2"/>
          <p:cNvSpPr txBox="1"/>
          <p:nvPr/>
        </p:nvSpPr>
        <p:spPr>
          <a:xfrm>
            <a:off x="426240" y="1722600"/>
            <a:ext cx="4039920" cy="6393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ctr">
              <a:lnSpc>
                <a:spcPct val="100000"/>
              </a:lnSpc>
              <a:spcBef>
                <a:spcPts val="281"/>
              </a:spcBef>
              <a:tabLst>
                <a:tab algn="l" pos="0"/>
              </a:tabLst>
            </a:pPr>
            <a:r>
              <a:rPr b="1" lang="pl-PL" sz="1400" spc="-1" strike="noStrike">
                <a:solidFill>
                  <a:srgbClr val="564b3c"/>
                </a:solidFill>
                <a:latin typeface="Century Gothic"/>
              </a:rPr>
              <a:t>Eksperymenty przyrodnicze. Człowiek i środowisko. Filtr wody w domowych warunkach. </a:t>
            </a:r>
            <a:endParaRPr b="0" lang="pl-PL" sz="1400" spc="-1" strike="noStrike">
              <a:solidFill>
                <a:srgbClr val="564b3c"/>
              </a:solidFill>
              <a:latin typeface="Century Gothic"/>
            </a:endParaRPr>
          </a:p>
        </p:txBody>
      </p:sp>
      <p:sp>
        <p:nvSpPr>
          <p:cNvPr id="286" name="Symbol zastępczy zawartości 3"/>
          <p:cNvSpPr txBox="1"/>
          <p:nvPr/>
        </p:nvSpPr>
        <p:spPr>
          <a:xfrm>
            <a:off x="426240" y="2438280"/>
            <a:ext cx="4039920" cy="3687480"/>
          </a:xfrm>
          <a:prstGeom prst="rect">
            <a:avLst/>
          </a:prstGeom>
          <a:noFill/>
          <a:ln w="0">
            <a:noFill/>
          </a:ln>
        </p:spPr>
        <p:txBody>
          <a:bodyPr>
            <a:normAutofit fontScale="64000"/>
          </a:bodyPr>
          <a:p>
            <a:pPr marL="114480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lang="pl-PL" sz="2400" spc="-1" strike="noStrike">
                <a:solidFill>
                  <a:srgbClr val="564b3c"/>
                </a:solidFill>
                <a:latin typeface="Century Gothic"/>
              </a:rPr>
              <a:t> </a:t>
            </a:r>
            <a:r>
              <a:rPr b="0" lang="pl-PL" sz="2400" spc="-1" strike="noStrike">
                <a:solidFill>
                  <a:srgbClr val="564b3c"/>
                </a:solidFill>
                <a:latin typeface="Century Gothic"/>
              </a:rPr>
              <a:t>Uczniowie na wstępie omówili znaczenie wody na naszej planecie, podali źródła zanieczyszczeń, wyjaśnili konieczność dbania o zasoby wodne.  Wykonano 2 eksperymenty związane z filtrowaniem wody. Do jednego eksperymentu użyto wody z rzeki Barycz do drugiego użyto wody w której rozpuszczono kawę i herbatę.</a:t>
            </a:r>
            <a:endParaRPr b="0" lang="pl-PL" sz="2400" spc="-1" strike="noStrike">
              <a:solidFill>
                <a:srgbClr val="564b3c"/>
              </a:solidFill>
              <a:latin typeface="Century Gothic"/>
            </a:endParaRPr>
          </a:p>
        </p:txBody>
      </p:sp>
      <p:sp>
        <p:nvSpPr>
          <p:cNvPr id="287" name="Symbol zastępczy tekstu 4"/>
          <p:cNvSpPr txBox="1"/>
          <p:nvPr/>
        </p:nvSpPr>
        <p:spPr>
          <a:xfrm>
            <a:off x="4645080" y="1722600"/>
            <a:ext cx="4041360" cy="6393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ctr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endParaRPr b="0" lang="pl-PL" sz="2400" spc="-1" strike="noStrike">
              <a:solidFill>
                <a:srgbClr val="564b3c"/>
              </a:solidFill>
              <a:latin typeface="Century Gothic"/>
            </a:endParaRPr>
          </a:p>
          <a:p>
            <a:pPr algn="ctr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endParaRPr b="0" lang="pl-PL" sz="2400" spc="-1" strike="noStrike">
              <a:solidFill>
                <a:srgbClr val="564b3c"/>
              </a:solidFill>
              <a:latin typeface="Century Gothic"/>
            </a:endParaRPr>
          </a:p>
          <a:p>
            <a:pPr algn="ctr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endParaRPr b="0" lang="pl-PL" sz="2400" spc="-1" strike="noStrike">
              <a:solidFill>
                <a:srgbClr val="564b3c"/>
              </a:solidFill>
              <a:latin typeface="Century Gothic"/>
            </a:endParaRPr>
          </a:p>
          <a:p>
            <a:pPr algn="ctr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endParaRPr b="0" lang="pl-PL" sz="2400" spc="-1" strike="noStrike">
              <a:solidFill>
                <a:srgbClr val="564b3c"/>
              </a:solidFill>
              <a:latin typeface="Century Gothic"/>
            </a:endParaRPr>
          </a:p>
          <a:p>
            <a:pPr algn="ctr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endParaRPr b="0" lang="pl-PL" sz="2400" spc="-1" strike="noStrike">
              <a:solidFill>
                <a:srgbClr val="564b3c"/>
              </a:solidFill>
              <a:latin typeface="Century Gothic"/>
            </a:endParaRPr>
          </a:p>
          <a:p>
            <a:pPr algn="ctr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endParaRPr b="0" lang="pl-PL" sz="2400" spc="-1" strike="noStrike">
              <a:solidFill>
                <a:srgbClr val="564b3c"/>
              </a:solidFill>
              <a:latin typeface="Century Gothic"/>
            </a:endParaRPr>
          </a:p>
          <a:p>
            <a:pPr algn="ctr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endParaRPr b="0" lang="pl-PL" sz="2400" spc="-1" strike="noStrike">
              <a:solidFill>
                <a:srgbClr val="564b3c"/>
              </a:solidFill>
              <a:latin typeface="Century Gothic"/>
            </a:endParaRPr>
          </a:p>
          <a:p>
            <a:pPr algn="ctr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endParaRPr b="0" lang="pl-PL" sz="2400" spc="-1" strike="noStrike">
              <a:solidFill>
                <a:srgbClr val="564b3c"/>
              </a:solidFill>
              <a:latin typeface="Century Gothic"/>
            </a:endParaRPr>
          </a:p>
          <a:p>
            <a:pPr algn="ctr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endParaRPr b="0" lang="pl-PL" sz="2400" spc="-1" strike="noStrike">
              <a:solidFill>
                <a:srgbClr val="564b3c"/>
              </a:solidFill>
              <a:latin typeface="Century Gothic"/>
            </a:endParaRPr>
          </a:p>
          <a:p>
            <a:pPr algn="ctr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endParaRPr b="0" lang="pl-PL" sz="2400" spc="-1" strike="noStrike">
              <a:solidFill>
                <a:srgbClr val="564b3c"/>
              </a:solidFill>
              <a:latin typeface="Century Gothic"/>
            </a:endParaRPr>
          </a:p>
          <a:p>
            <a:pPr algn="ctr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endParaRPr b="0" lang="pl-PL" sz="2400" spc="-1" strike="noStrike">
              <a:solidFill>
                <a:srgbClr val="564b3c"/>
              </a:solidFill>
              <a:latin typeface="Century Gothic"/>
            </a:endParaRPr>
          </a:p>
          <a:p>
            <a:pPr algn="ctr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endParaRPr b="0" lang="pl-PL" sz="2400" spc="-1" strike="noStrike">
              <a:solidFill>
                <a:srgbClr val="564b3c"/>
              </a:solidFill>
              <a:latin typeface="Century Gothic"/>
            </a:endParaRPr>
          </a:p>
          <a:p>
            <a:pPr algn="ctr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endParaRPr b="0" lang="pl-PL" sz="2400" spc="-1" strike="noStrike">
              <a:solidFill>
                <a:srgbClr val="564b3c"/>
              </a:solidFill>
              <a:latin typeface="Century Gothic"/>
            </a:endParaRPr>
          </a:p>
          <a:p>
            <a:pPr algn="ctr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endParaRPr b="0" lang="pl-PL" sz="2400" spc="-1" strike="noStrike">
              <a:solidFill>
                <a:srgbClr val="564b3c"/>
              </a:solidFill>
              <a:latin typeface="Century Gothic"/>
            </a:endParaRPr>
          </a:p>
          <a:p>
            <a:pPr algn="ctr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endParaRPr b="0" lang="pl-PL" sz="2400" spc="-1" strike="noStrike">
              <a:solidFill>
                <a:srgbClr val="564b3c"/>
              </a:solidFill>
              <a:latin typeface="Century Gothic"/>
            </a:endParaRPr>
          </a:p>
          <a:p>
            <a:pPr algn="ctr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endParaRPr b="0" lang="pl-PL" sz="2400" spc="-1" strike="noStrike">
              <a:solidFill>
                <a:srgbClr val="564b3c"/>
              </a:solidFill>
              <a:latin typeface="Century Gothic"/>
            </a:endParaRPr>
          </a:p>
          <a:p>
            <a:pPr algn="ctr">
              <a:lnSpc>
                <a:spcPct val="100000"/>
              </a:lnSpc>
              <a:spcBef>
                <a:spcPts val="320"/>
              </a:spcBef>
              <a:tabLst>
                <a:tab algn="l" pos="0"/>
              </a:tabLst>
            </a:pPr>
            <a:r>
              <a:rPr b="1" lang="pl-PL" sz="1600" spc="-1" strike="noStrike">
                <a:solidFill>
                  <a:srgbClr val="564b3c"/>
                </a:solidFill>
                <a:latin typeface="Times New Roman"/>
                <a:ea typeface="NSimSun"/>
              </a:rPr>
              <a:t>Gr. I Gabriela Jasik i Alan Breszke</a:t>
            </a:r>
            <a:endParaRPr b="0" lang="pl-PL" sz="1600" spc="-1" strike="noStrike">
              <a:solidFill>
                <a:srgbClr val="564b3c"/>
              </a:solidFill>
              <a:latin typeface="Century Gothic"/>
            </a:endParaRPr>
          </a:p>
          <a:p>
            <a:pPr algn="ctr">
              <a:lnSpc>
                <a:spcPct val="100000"/>
              </a:lnSpc>
              <a:spcBef>
                <a:spcPts val="439"/>
              </a:spcBef>
              <a:tabLst>
                <a:tab algn="l" pos="0"/>
              </a:tabLst>
            </a:pPr>
            <a:endParaRPr b="0" lang="pl-PL" sz="1600" spc="-1" strike="noStrike">
              <a:solidFill>
                <a:srgbClr val="564b3c"/>
              </a:solidFill>
              <a:latin typeface="Century Gothic"/>
            </a:endParaRPr>
          </a:p>
        </p:txBody>
      </p:sp>
      <p:pic>
        <p:nvPicPr>
          <p:cNvPr id="288" name="Symbol zastępczy zawartości 6" descr=""/>
          <p:cNvPicPr/>
          <p:nvPr/>
        </p:nvPicPr>
        <p:blipFill>
          <a:blip r:embed="rId1"/>
          <a:stretch/>
        </p:blipFill>
        <p:spPr>
          <a:xfrm>
            <a:off x="4645080" y="3145680"/>
            <a:ext cx="4041360" cy="2273040"/>
          </a:xfrm>
          <a:prstGeom prst="rect">
            <a:avLst/>
          </a:prstGeom>
          <a:ln w="0">
            <a:noFill/>
          </a:ln>
        </p:spPr>
      </p:pic>
      <p:pic>
        <p:nvPicPr>
          <p:cNvPr id="289" name="Picture 2" descr=""/>
          <p:cNvPicPr/>
          <p:nvPr/>
        </p:nvPicPr>
        <p:blipFill>
          <a:blip r:embed="rId2"/>
          <a:stretch/>
        </p:blipFill>
        <p:spPr>
          <a:xfrm>
            <a:off x="323640" y="404640"/>
            <a:ext cx="688680" cy="1006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Tytuł 1"/>
          <p:cNvSpPr txBox="1"/>
          <p:nvPr/>
        </p:nvSpPr>
        <p:spPr>
          <a:xfrm>
            <a:off x="426240" y="408240"/>
            <a:ext cx="8260200" cy="10389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56000"/>
          </a:bodyPr>
          <a:p>
            <a:pPr algn="ctr">
              <a:lnSpc>
                <a:spcPct val="100000"/>
              </a:lnSpc>
            </a:pPr>
            <a:r>
              <a:rPr b="0" lang="pl-PL" sz="3500" spc="-1" strike="noStrike" cap="all">
                <a:solidFill>
                  <a:srgbClr val="6b7d72"/>
                </a:solidFill>
                <a:latin typeface="Book Antiqua"/>
              </a:rPr>
              <a:t>Szkoła Podstawowa im. Jana Pawła II i gen. Kazimierza Glabisza w Odolanowie</a:t>
            </a:r>
            <a:endParaRPr b="0" lang="pl-PL" sz="35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91" name="Symbol zastępczy tekstu 2"/>
          <p:cNvSpPr txBox="1"/>
          <p:nvPr/>
        </p:nvSpPr>
        <p:spPr>
          <a:xfrm>
            <a:off x="426240" y="1722600"/>
            <a:ext cx="4039920" cy="6393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ctr">
              <a:lnSpc>
                <a:spcPct val="100000"/>
              </a:lnSpc>
              <a:spcBef>
                <a:spcPts val="439"/>
              </a:spcBef>
              <a:tabLst>
                <a:tab algn="l" pos="0"/>
              </a:tabLst>
            </a:pPr>
            <a:r>
              <a:rPr b="1" lang="pl-PL" sz="2200" spc="-1" strike="noStrike">
                <a:solidFill>
                  <a:srgbClr val="564b3c"/>
                </a:solidFill>
                <a:latin typeface="Century Gothic"/>
              </a:rPr>
              <a:t>Dzikie wysypiska śmieci</a:t>
            </a:r>
            <a:endParaRPr b="0" lang="pl-PL" sz="2200" spc="-1" strike="noStrike">
              <a:solidFill>
                <a:srgbClr val="564b3c"/>
              </a:solidFill>
              <a:latin typeface="Century Gothic"/>
            </a:endParaRPr>
          </a:p>
        </p:txBody>
      </p:sp>
      <p:sp>
        <p:nvSpPr>
          <p:cNvPr id="292" name="Symbol zastępczy zawartości 3"/>
          <p:cNvSpPr txBox="1"/>
          <p:nvPr/>
        </p:nvSpPr>
        <p:spPr>
          <a:xfrm>
            <a:off x="426240" y="2438280"/>
            <a:ext cx="4039920" cy="3687480"/>
          </a:xfrm>
          <a:prstGeom prst="rect">
            <a:avLst/>
          </a:prstGeom>
          <a:noFill/>
          <a:ln w="0">
            <a:noFill/>
          </a:ln>
        </p:spPr>
        <p:txBody>
          <a:bodyPr>
            <a:normAutofit fontScale="19000"/>
          </a:bodyPr>
          <a:p>
            <a:pPr marL="114480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endParaRPr b="0" lang="pl-PL" sz="2400" spc="-1" strike="noStrike">
              <a:solidFill>
                <a:srgbClr val="564b3c"/>
              </a:solidFill>
              <a:latin typeface="Century Gothic"/>
            </a:endParaRPr>
          </a:p>
          <a:p>
            <a:pPr marL="114480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pl-PL" sz="2400" spc="-1" strike="noStrike">
                <a:solidFill>
                  <a:srgbClr val="564b3c"/>
                </a:solidFill>
                <a:latin typeface="Century Gothic"/>
              </a:rPr>
              <a:t>Prowadzące wyjaśniły:                                                                                                                                  jak ważne jest segregowanie śmieci. Następnie przedstawiły eksperyment, w   którym pokazały jakie zagrożenie dla środowiska  stanowią dzikie wysypiska śmieci. W wyniku eksperymentu okazało się że: W prawidłowo przygotowanych wysypiskach odpadów podłoże jest oddzielone nieprzepuszczalną płytą lub warstwą folii, a woda z deszczu spływa kanałami do zbiorników, żeby nie zanieczyszczać gleby. Natomiast deszcz padający na dzikie wysypisko śmieci wymywa różne substancje z odpadów i przenosi je do gleby, a nawet do wód gruntowych</a:t>
            </a:r>
            <a:endParaRPr b="0" lang="pl-PL" sz="2400" spc="-1" strike="noStrike">
              <a:solidFill>
                <a:srgbClr val="564b3c"/>
              </a:solidFill>
              <a:latin typeface="Century Gothic"/>
            </a:endParaRPr>
          </a:p>
        </p:txBody>
      </p:sp>
      <p:sp>
        <p:nvSpPr>
          <p:cNvPr id="293" name="Symbol zastępczy tekstu 4"/>
          <p:cNvSpPr txBox="1"/>
          <p:nvPr/>
        </p:nvSpPr>
        <p:spPr>
          <a:xfrm>
            <a:off x="4645080" y="1722600"/>
            <a:ext cx="4041360" cy="6393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ctr">
              <a:lnSpc>
                <a:spcPct val="100000"/>
              </a:lnSpc>
              <a:spcBef>
                <a:spcPts val="439"/>
              </a:spcBef>
              <a:tabLst>
                <a:tab algn="l" pos="0"/>
              </a:tabLst>
            </a:pPr>
            <a:r>
              <a:rPr b="1" lang="pl-PL" sz="2200" spc="-1" strike="noStrike">
                <a:solidFill>
                  <a:srgbClr val="564b3c"/>
                </a:solidFill>
                <a:latin typeface="Century Gothic"/>
              </a:rPr>
              <a:t>Gr II </a:t>
            </a:r>
            <a:r>
              <a:rPr b="1" lang="it-IT" sz="2200" spc="-1" strike="noStrike">
                <a:solidFill>
                  <a:srgbClr val="564b3c"/>
                </a:solidFill>
                <a:latin typeface="Century Gothic"/>
              </a:rPr>
              <a:t>Amelia Dubiel i Marianna Pietrzak</a:t>
            </a:r>
            <a:endParaRPr b="0" lang="pl-PL" sz="2200" spc="-1" strike="noStrike">
              <a:solidFill>
                <a:srgbClr val="564b3c"/>
              </a:solidFill>
              <a:latin typeface="Century Gothic"/>
            </a:endParaRPr>
          </a:p>
        </p:txBody>
      </p:sp>
      <p:pic>
        <p:nvPicPr>
          <p:cNvPr id="294" name="Symbol zastępczy zawartości 6" descr=""/>
          <p:cNvPicPr/>
          <p:nvPr/>
        </p:nvPicPr>
        <p:blipFill>
          <a:blip r:embed="rId1"/>
          <a:stretch/>
        </p:blipFill>
        <p:spPr>
          <a:xfrm>
            <a:off x="5628600" y="2438280"/>
            <a:ext cx="2073960" cy="3687480"/>
          </a:xfrm>
          <a:prstGeom prst="rect">
            <a:avLst/>
          </a:prstGeom>
          <a:ln w="0">
            <a:noFill/>
          </a:ln>
        </p:spPr>
      </p:pic>
      <p:pic>
        <p:nvPicPr>
          <p:cNvPr id="295" name="Picture 2" descr=""/>
          <p:cNvPicPr/>
          <p:nvPr/>
        </p:nvPicPr>
        <p:blipFill>
          <a:blip r:embed="rId2"/>
          <a:stretch/>
        </p:blipFill>
        <p:spPr>
          <a:xfrm>
            <a:off x="395640" y="476640"/>
            <a:ext cx="688680" cy="1006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Tytuł 1"/>
          <p:cNvSpPr txBox="1"/>
          <p:nvPr/>
        </p:nvSpPr>
        <p:spPr>
          <a:xfrm>
            <a:off x="426240" y="408240"/>
            <a:ext cx="8260200" cy="10389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73000"/>
          </a:bodyPr>
          <a:p>
            <a:pPr algn="ctr">
              <a:lnSpc>
                <a:spcPct val="100000"/>
              </a:lnSpc>
            </a:pPr>
            <a:r>
              <a:rPr b="0" lang="pl-PL" sz="2700" spc="-1" strike="noStrike" cap="all">
                <a:solidFill>
                  <a:srgbClr val="6b7d72"/>
                </a:solidFill>
                <a:latin typeface="Book Antiqua"/>
              </a:rPr>
              <a:t>Szkoła Podstawowa im. Jana Pawła II</a:t>
            </a:r>
            <a:br/>
            <a:r>
              <a:rPr b="0" lang="pl-PL" sz="2700" spc="-1" strike="noStrike" cap="all">
                <a:solidFill>
                  <a:srgbClr val="6b7d72"/>
                </a:solidFill>
                <a:latin typeface="Book Antiqua"/>
              </a:rPr>
              <a:t> i gen. Kazimierza Glabisza w Odolanowie</a:t>
            </a:r>
            <a:r>
              <a:rPr b="0" lang="pl-PL" sz="3500" spc="-1" strike="noStrike" cap="all">
                <a:solidFill>
                  <a:srgbClr val="6b7d72"/>
                </a:solidFill>
                <a:latin typeface="Book Antiqua"/>
              </a:rPr>
              <a:t>	</a:t>
            </a:r>
            <a:endParaRPr b="0" lang="pl-PL" sz="35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97" name="Symbol zastępczy tekstu 2"/>
          <p:cNvSpPr txBox="1"/>
          <p:nvPr/>
        </p:nvSpPr>
        <p:spPr>
          <a:xfrm>
            <a:off x="426240" y="1722600"/>
            <a:ext cx="4039920" cy="6393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ctr">
              <a:lnSpc>
                <a:spcPct val="100000"/>
              </a:lnSpc>
              <a:spcBef>
                <a:spcPts val="439"/>
              </a:spcBef>
              <a:tabLst>
                <a:tab algn="l" pos="0"/>
              </a:tabLst>
            </a:pPr>
            <a:r>
              <a:rPr b="1" lang="pl-PL" sz="2200" spc="-1" strike="noStrike">
                <a:solidFill>
                  <a:srgbClr val="564b3c"/>
                </a:solidFill>
                <a:latin typeface="Century Gothic"/>
              </a:rPr>
              <a:t>Powietrze w mojej okolicy</a:t>
            </a:r>
            <a:endParaRPr b="0" lang="pl-PL" sz="2200" spc="-1" strike="noStrike">
              <a:solidFill>
                <a:srgbClr val="564b3c"/>
              </a:solidFill>
              <a:latin typeface="Century Gothic"/>
            </a:endParaRPr>
          </a:p>
        </p:txBody>
      </p:sp>
      <p:sp>
        <p:nvSpPr>
          <p:cNvPr id="298" name="Symbol zastępczy zawartości 3"/>
          <p:cNvSpPr txBox="1"/>
          <p:nvPr/>
        </p:nvSpPr>
        <p:spPr>
          <a:xfrm>
            <a:off x="426240" y="2438280"/>
            <a:ext cx="4039920" cy="3687480"/>
          </a:xfrm>
          <a:prstGeom prst="rect">
            <a:avLst/>
          </a:prstGeom>
          <a:noFill/>
          <a:ln w="0">
            <a:noFill/>
          </a:ln>
        </p:spPr>
        <p:txBody>
          <a:bodyPr>
            <a:normAutofit fontScale="25000"/>
          </a:bodyPr>
          <a:p>
            <a:pPr marL="114480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pl-PL" sz="2400" spc="-1" strike="noStrike">
                <a:solidFill>
                  <a:srgbClr val="564b3c"/>
                </a:solidFill>
                <a:latin typeface="Century Gothic"/>
              </a:rPr>
              <a:t>Uczniowie na początku zajęć przedstawili prezentację pod tytułem : Smog czy smok? </a:t>
            </a:r>
            <a:endParaRPr b="0" lang="pl-PL" sz="2400" spc="-1" strike="noStrike">
              <a:solidFill>
                <a:srgbClr val="564b3c"/>
              </a:solidFill>
              <a:latin typeface="Century Gothic"/>
            </a:endParaRPr>
          </a:p>
          <a:p>
            <a:pPr marL="114480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pl-PL" sz="2400" spc="-1" strike="noStrike">
                <a:solidFill>
                  <a:srgbClr val="564b3c"/>
                </a:solidFill>
                <a:latin typeface="Century Gothic"/>
              </a:rPr>
              <a:t>Dzięki temu wyjaśnili co to jest smog jak powstaje, dlaczego jest niebezpieczny i jak można przeciwdziałać temu zjawisku. Następnie uczniowie zaprezentowali wyniki eksperymentu jaki wykonali w domach. Jeden dom jest położony przy ruchliwej ulicy drugi w miejscu oddalonym od drogi. Pomiar był wykonywany przez 5 dni w czasie których panowały zróżnicowane warunki atmosferyczne. Następnie poprzez pobrane próbki powietrza (wacik i odkurzacz). Ustalali stopień zanieczyszczenia</a:t>
            </a:r>
            <a:endParaRPr b="0" lang="pl-PL" sz="2400" spc="-1" strike="noStrike">
              <a:solidFill>
                <a:srgbClr val="564b3c"/>
              </a:solidFill>
              <a:latin typeface="Century Gothic"/>
            </a:endParaRPr>
          </a:p>
        </p:txBody>
      </p:sp>
      <p:sp>
        <p:nvSpPr>
          <p:cNvPr id="299" name="Symbol zastępczy tekstu 4"/>
          <p:cNvSpPr txBox="1"/>
          <p:nvPr/>
        </p:nvSpPr>
        <p:spPr>
          <a:xfrm>
            <a:off x="4645080" y="1722600"/>
            <a:ext cx="4041360" cy="6393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ctr">
              <a:lnSpc>
                <a:spcPct val="100000"/>
              </a:lnSpc>
              <a:spcBef>
                <a:spcPts val="439"/>
              </a:spcBef>
              <a:tabLst>
                <a:tab algn="l" pos="0"/>
              </a:tabLst>
            </a:pPr>
            <a:r>
              <a:rPr b="1" lang="pl-PL" sz="2200" spc="-1" strike="noStrike">
                <a:solidFill>
                  <a:srgbClr val="564b3c"/>
                </a:solidFill>
                <a:latin typeface="Century Gothic"/>
              </a:rPr>
              <a:t>III gr. Antoni Grzegorowski i Mikołaj Musiałowski</a:t>
            </a:r>
            <a:endParaRPr b="0" lang="pl-PL" sz="2200" spc="-1" strike="noStrike">
              <a:solidFill>
                <a:srgbClr val="564b3c"/>
              </a:solidFill>
              <a:latin typeface="Century Gothic"/>
            </a:endParaRPr>
          </a:p>
        </p:txBody>
      </p:sp>
      <p:pic>
        <p:nvPicPr>
          <p:cNvPr id="300" name="Symbol zastępczy zawartości 6" descr=""/>
          <p:cNvPicPr/>
          <p:nvPr/>
        </p:nvPicPr>
        <p:blipFill>
          <a:blip r:embed="rId1"/>
          <a:stretch/>
        </p:blipFill>
        <p:spPr>
          <a:xfrm>
            <a:off x="4645080" y="2799000"/>
            <a:ext cx="4041360" cy="2966400"/>
          </a:xfrm>
          <a:prstGeom prst="rect">
            <a:avLst/>
          </a:prstGeom>
          <a:ln w="0">
            <a:noFill/>
          </a:ln>
        </p:spPr>
      </p:pic>
      <p:pic>
        <p:nvPicPr>
          <p:cNvPr id="301" name="Picture 2" descr=""/>
          <p:cNvPicPr/>
          <p:nvPr/>
        </p:nvPicPr>
        <p:blipFill>
          <a:blip r:embed="rId2"/>
          <a:stretch/>
        </p:blipFill>
        <p:spPr>
          <a:xfrm>
            <a:off x="342720" y="404640"/>
            <a:ext cx="688680" cy="1006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Tytuł 1"/>
          <p:cNvSpPr txBox="1"/>
          <p:nvPr/>
        </p:nvSpPr>
        <p:spPr>
          <a:xfrm>
            <a:off x="426240" y="408240"/>
            <a:ext cx="8260200" cy="10389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pl-PL" sz="2800" spc="-1" strike="noStrike" cap="all">
                <a:solidFill>
                  <a:srgbClr val="6b7d72"/>
                </a:solidFill>
                <a:latin typeface="Book Antiqua"/>
              </a:rPr>
              <a:t>Szkoła Podstawowa im. Mikołaja Kopernika w Pakosławsku</a:t>
            </a:r>
            <a:endParaRPr b="0" lang="pl-PL" sz="2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03" name="Symbol zastępczy tekstu 2"/>
          <p:cNvSpPr txBox="1"/>
          <p:nvPr/>
        </p:nvSpPr>
        <p:spPr>
          <a:xfrm>
            <a:off x="426240" y="1722600"/>
            <a:ext cx="4039920" cy="6393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ctr">
              <a:lnSpc>
                <a:spcPct val="100000"/>
              </a:lnSpc>
              <a:spcBef>
                <a:spcPts val="439"/>
              </a:spcBef>
              <a:tabLst>
                <a:tab algn="l" pos="0"/>
              </a:tabLst>
            </a:pPr>
            <a:r>
              <a:rPr b="1" lang="pl-PL" sz="2200" spc="-1" strike="noStrike">
                <a:solidFill>
                  <a:srgbClr val="564b3c"/>
                </a:solidFill>
                <a:latin typeface="Century Gothic"/>
              </a:rPr>
              <a:t>Jak możemy obniżyć swój ślad węglowy?</a:t>
            </a:r>
            <a:endParaRPr b="0" lang="pl-PL" sz="2200" spc="-1" strike="noStrike">
              <a:solidFill>
                <a:srgbClr val="564b3c"/>
              </a:solidFill>
              <a:latin typeface="Century Gothic"/>
            </a:endParaRPr>
          </a:p>
        </p:txBody>
      </p:sp>
      <p:sp>
        <p:nvSpPr>
          <p:cNvPr id="304" name="Symbol zastępczy zawartości 3"/>
          <p:cNvSpPr txBox="1"/>
          <p:nvPr/>
        </p:nvSpPr>
        <p:spPr>
          <a:xfrm>
            <a:off x="426240" y="2438280"/>
            <a:ext cx="4039920" cy="3687480"/>
          </a:xfrm>
          <a:prstGeom prst="rect">
            <a:avLst/>
          </a:prstGeom>
          <a:noFill/>
          <a:ln w="0">
            <a:noFill/>
          </a:ln>
        </p:spPr>
        <p:txBody>
          <a:bodyPr>
            <a:normAutofit fontScale="37000"/>
          </a:bodyPr>
          <a:p>
            <a:pPr marL="114480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pl-PL" sz="2400" spc="-1" strike="noStrike">
                <a:solidFill>
                  <a:srgbClr val="564b3c"/>
                </a:solidFill>
                <a:latin typeface="Century Gothic"/>
              </a:rPr>
              <a:t>Dzieci dowiedziały się co to jest ślad węglowy, poznały zachowania zwiększające i zmniejszające ślad węglowy oraz ich skutki. Uczniowie segregowali zachowania na pożądane i niepożądane zapisane na „liściach” . Liście kolorowali na zielono bądź brązowo i wieszali ja na drzewie, bądź pod drzewem. Na koniec każdy uczeń dostał zielony dzienniczek, w którym będzie zapisywał wszystkie swoje proekologiczne zachowania</a:t>
            </a:r>
            <a:r>
              <a:rPr b="0" lang="pl-PL" sz="2400" spc="-1" strike="noStrike">
                <a:solidFill>
                  <a:srgbClr val="564b3c"/>
                </a:solidFill>
                <a:latin typeface="Century Gothic"/>
              </a:rPr>
              <a:t>.</a:t>
            </a:r>
            <a:endParaRPr b="0" lang="pl-PL" sz="2400" spc="-1" strike="noStrike">
              <a:solidFill>
                <a:srgbClr val="564b3c"/>
              </a:solidFill>
              <a:latin typeface="Century Gothic"/>
            </a:endParaRPr>
          </a:p>
        </p:txBody>
      </p:sp>
      <p:sp>
        <p:nvSpPr>
          <p:cNvPr id="305" name="Symbol zastępczy tekstu 4"/>
          <p:cNvSpPr txBox="1"/>
          <p:nvPr/>
        </p:nvSpPr>
        <p:spPr>
          <a:xfrm>
            <a:off x="4645080" y="1722600"/>
            <a:ext cx="4041360" cy="6393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ctr">
              <a:lnSpc>
                <a:spcPct val="100000"/>
              </a:lnSpc>
              <a:spcBef>
                <a:spcPts val="320"/>
              </a:spcBef>
              <a:tabLst>
                <a:tab algn="l" pos="0"/>
              </a:tabLst>
            </a:pPr>
            <a:r>
              <a:rPr b="1" lang="pl-PL" sz="1600" spc="-1" strike="noStrike">
                <a:solidFill>
                  <a:srgbClr val="564b3c"/>
                </a:solidFill>
                <a:latin typeface="Century Gothic"/>
              </a:rPr>
              <a:t>Tobiasz Dopieralski, Filip Łuszczyński, Dominik Mazurkiewicz, Jessica Szymanek, Zuzanna Woźniak</a:t>
            </a:r>
            <a:endParaRPr b="0" lang="pl-PL" sz="1600" spc="-1" strike="noStrike">
              <a:solidFill>
                <a:srgbClr val="564b3c"/>
              </a:solidFill>
              <a:latin typeface="Century Gothic"/>
            </a:endParaRPr>
          </a:p>
        </p:txBody>
      </p:sp>
      <p:pic>
        <p:nvPicPr>
          <p:cNvPr id="306" name="Symbol zastępczy zawartości 6" descr=""/>
          <p:cNvPicPr/>
          <p:nvPr/>
        </p:nvPicPr>
        <p:blipFill>
          <a:blip r:embed="rId1"/>
          <a:stretch/>
        </p:blipFill>
        <p:spPr>
          <a:xfrm>
            <a:off x="4645080" y="2766600"/>
            <a:ext cx="4041360" cy="3030840"/>
          </a:xfrm>
          <a:prstGeom prst="rect">
            <a:avLst/>
          </a:prstGeom>
          <a:ln w="0">
            <a:noFill/>
          </a:ln>
        </p:spPr>
      </p:pic>
      <p:pic>
        <p:nvPicPr>
          <p:cNvPr id="307" name="Picture 2" descr=""/>
          <p:cNvPicPr/>
          <p:nvPr/>
        </p:nvPicPr>
        <p:blipFill>
          <a:blip r:embed="rId2"/>
          <a:stretch/>
        </p:blipFill>
        <p:spPr>
          <a:xfrm>
            <a:off x="323640" y="332640"/>
            <a:ext cx="688680" cy="1006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Tytuł 1"/>
          <p:cNvSpPr txBox="1"/>
          <p:nvPr/>
        </p:nvSpPr>
        <p:spPr>
          <a:xfrm>
            <a:off x="426240" y="408240"/>
            <a:ext cx="8260200" cy="10389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pl-PL" sz="2800" spc="-1" strike="noStrike" cap="all">
                <a:solidFill>
                  <a:srgbClr val="6b7d72"/>
                </a:solidFill>
                <a:latin typeface="Book Antiqua"/>
              </a:rPr>
              <a:t>Szkoła Podstawowa im. ks. Jana Twardowskiego w Powidzku</a:t>
            </a:r>
            <a:endParaRPr b="0" lang="pl-PL" sz="2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09" name="Symbol zastępczy tekstu 2"/>
          <p:cNvSpPr txBox="1"/>
          <p:nvPr/>
        </p:nvSpPr>
        <p:spPr>
          <a:xfrm>
            <a:off x="426240" y="1722600"/>
            <a:ext cx="4039920" cy="6393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ctr">
              <a:lnSpc>
                <a:spcPct val="100000"/>
              </a:lnSpc>
              <a:spcBef>
                <a:spcPts val="320"/>
              </a:spcBef>
              <a:tabLst>
                <a:tab algn="l" pos="0"/>
              </a:tabLst>
            </a:pPr>
            <a:r>
              <a:rPr b="1" lang="pl-PL" sz="1600" spc="-1" strike="noStrike">
                <a:solidFill>
                  <a:srgbClr val="564b3c"/>
                </a:solidFill>
                <a:latin typeface="Century Gothic"/>
              </a:rPr>
              <a:t>Jak świadomie dążyć do obniżenia swojego śladu węglowego w Dolinie Baryczy?</a:t>
            </a:r>
            <a:endParaRPr b="0" lang="pl-PL" sz="1600" spc="-1" strike="noStrike">
              <a:solidFill>
                <a:srgbClr val="564b3c"/>
              </a:solidFill>
              <a:latin typeface="Century Gothic"/>
            </a:endParaRPr>
          </a:p>
        </p:txBody>
      </p:sp>
      <p:sp>
        <p:nvSpPr>
          <p:cNvPr id="310" name="Symbol zastępczy zawartości 3"/>
          <p:cNvSpPr txBox="1"/>
          <p:nvPr/>
        </p:nvSpPr>
        <p:spPr>
          <a:xfrm>
            <a:off x="426240" y="2438280"/>
            <a:ext cx="4039920" cy="368748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marL="114480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lang="pl-PL" sz="2400" spc="-1" strike="noStrike">
                <a:solidFill>
                  <a:srgbClr val="564b3c"/>
                </a:solidFill>
                <a:latin typeface="Century Gothic"/>
              </a:rPr>
              <a:t>Na zajęcia przygotowano prezentację multimedialną , ilustracje, grę edukacyjną. Został opracowany scenariusz zajęć, który został zamieszczony na portalu edukacyjnym.</a:t>
            </a:r>
            <a:endParaRPr b="0" lang="pl-PL" sz="2400" spc="-1" strike="noStrike">
              <a:solidFill>
                <a:srgbClr val="564b3c"/>
              </a:solidFill>
              <a:latin typeface="Century Gothic"/>
            </a:endParaRPr>
          </a:p>
        </p:txBody>
      </p:sp>
      <p:sp>
        <p:nvSpPr>
          <p:cNvPr id="311" name="Symbol zastępczy tekstu 4"/>
          <p:cNvSpPr txBox="1"/>
          <p:nvPr/>
        </p:nvSpPr>
        <p:spPr>
          <a:xfrm>
            <a:off x="4645080" y="1722600"/>
            <a:ext cx="4041360" cy="6393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ctr">
              <a:lnSpc>
                <a:spcPct val="100000"/>
              </a:lnSpc>
              <a:spcBef>
                <a:spcPts val="439"/>
              </a:spcBef>
              <a:tabLst>
                <a:tab algn="l" pos="0"/>
              </a:tabLst>
            </a:pPr>
            <a:r>
              <a:rPr b="1" lang="pl-PL" sz="1400" spc="-1" strike="noStrike">
                <a:solidFill>
                  <a:srgbClr val="564b3c"/>
                </a:solidFill>
                <a:latin typeface="Century Gothic"/>
              </a:rPr>
              <a:t>Olga Bolewska, Jowita Piotrowska, Antonina Czerniak, Wiktoria Zygadło</a:t>
            </a:r>
            <a:r>
              <a:rPr b="1" lang="pl-PL" sz="2200" spc="-1" strike="noStrike">
                <a:solidFill>
                  <a:srgbClr val="564b3c"/>
                </a:solidFill>
                <a:latin typeface="Century Gothic"/>
              </a:rPr>
              <a:t>. </a:t>
            </a:r>
            <a:endParaRPr b="0" lang="pl-PL" sz="2200" spc="-1" strike="noStrike">
              <a:solidFill>
                <a:srgbClr val="564b3c"/>
              </a:solidFill>
              <a:latin typeface="Century Gothic"/>
            </a:endParaRPr>
          </a:p>
        </p:txBody>
      </p:sp>
      <p:pic>
        <p:nvPicPr>
          <p:cNvPr id="312" name="Symbol zastępczy zawartości 13" descr=""/>
          <p:cNvPicPr/>
          <p:nvPr/>
        </p:nvPicPr>
        <p:blipFill>
          <a:blip r:embed="rId1"/>
          <a:stretch/>
        </p:blipFill>
        <p:spPr>
          <a:xfrm>
            <a:off x="4645080" y="2766600"/>
            <a:ext cx="4041360" cy="3030840"/>
          </a:xfrm>
          <a:prstGeom prst="rect">
            <a:avLst/>
          </a:prstGeom>
          <a:ln w="0">
            <a:noFill/>
          </a:ln>
        </p:spPr>
      </p:pic>
      <p:pic>
        <p:nvPicPr>
          <p:cNvPr id="313" name="Picture 2" descr=""/>
          <p:cNvPicPr/>
          <p:nvPr/>
        </p:nvPicPr>
        <p:blipFill>
          <a:blip r:embed="rId2"/>
          <a:stretch/>
        </p:blipFill>
        <p:spPr>
          <a:xfrm>
            <a:off x="467640" y="476640"/>
            <a:ext cx="688680" cy="1006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Rectangle 1"/>
          <p:cNvSpPr/>
          <p:nvPr/>
        </p:nvSpPr>
        <p:spPr>
          <a:xfrm>
            <a:off x="1691640" y="193320"/>
            <a:ext cx="7272360" cy="106704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sp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r>
              <a:rPr b="0" lang="pl-PL" sz="3200" spc="-1" strike="noStrike">
                <a:solidFill>
                  <a:srgbClr val="000000"/>
                </a:solidFill>
                <a:latin typeface="Times New Roman"/>
                <a:ea typeface="Calibri"/>
              </a:rPr>
              <a:t>Mieszkamy na terenie pięknego </a:t>
            </a:r>
            <a:endParaRPr b="0" lang="pl-PL" sz="3200" spc="-1" strike="noStrike">
              <a:latin typeface="Arial"/>
            </a:endParaRPr>
          </a:p>
          <a:p>
            <a:pPr algn="r">
              <a:lnSpc>
                <a:spcPct val="100000"/>
              </a:lnSpc>
              <a:tabLst>
                <a:tab algn="l" pos="0"/>
              </a:tabLst>
            </a:pPr>
            <a:r>
              <a:rPr b="0" lang="pl-PL" sz="3200" spc="-1" strike="noStrike">
                <a:solidFill>
                  <a:srgbClr val="000000"/>
                </a:solidFill>
                <a:latin typeface="Times New Roman"/>
                <a:ea typeface="Calibri"/>
              </a:rPr>
              <a:t>Parku Krajobrazowego „Dolina Baryczy”.</a:t>
            </a:r>
            <a:endParaRPr b="0" lang="pl-PL" sz="3200" spc="-1" strike="noStrike">
              <a:latin typeface="Arial"/>
            </a:endParaRPr>
          </a:p>
        </p:txBody>
      </p:sp>
      <p:pic>
        <p:nvPicPr>
          <p:cNvPr id="315" name="Picture 2" descr="Mapa rysunkowa Doliny Baryczy"/>
          <p:cNvPicPr/>
          <p:nvPr/>
        </p:nvPicPr>
        <p:blipFill>
          <a:blip r:embed="rId1"/>
          <a:stretch/>
        </p:blipFill>
        <p:spPr>
          <a:xfrm>
            <a:off x="2771640" y="1484640"/>
            <a:ext cx="6264360" cy="5153400"/>
          </a:xfrm>
          <a:prstGeom prst="rect">
            <a:avLst/>
          </a:prstGeom>
          <a:ln w="0">
            <a:noFill/>
          </a:ln>
        </p:spPr>
      </p:pic>
      <p:sp>
        <p:nvSpPr>
          <p:cNvPr id="316" name="pole tekstowe 4"/>
          <p:cNvSpPr/>
          <p:nvPr/>
        </p:nvSpPr>
        <p:spPr>
          <a:xfrm>
            <a:off x="107640" y="1700640"/>
            <a:ext cx="2664000" cy="420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pl-PL" sz="3000" spc="-1" strike="noStrike">
                <a:solidFill>
                  <a:srgbClr val="000000"/>
                </a:solidFill>
                <a:latin typeface="Times New Roman"/>
                <a:ea typeface="Calibri"/>
              </a:rPr>
              <a:t>Pomyślcie, jakie działania mogą wpłynąć na zmniejszenie śladu węglowego, a tym samym na redukcję niskiej emisji?</a:t>
            </a:r>
            <a:endParaRPr b="0" lang="pl-PL" sz="3000" spc="-1" strike="noStrike">
              <a:latin typeface="Arial"/>
            </a:endParaRPr>
          </a:p>
        </p:txBody>
      </p:sp>
      <p:pic>
        <p:nvPicPr>
          <p:cNvPr id="317" name="Picture 2" descr=""/>
          <p:cNvPicPr/>
          <p:nvPr/>
        </p:nvPicPr>
        <p:blipFill>
          <a:blip r:embed="rId2"/>
          <a:stretch/>
        </p:blipFill>
        <p:spPr>
          <a:xfrm>
            <a:off x="323640" y="266760"/>
            <a:ext cx="688680" cy="1006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Tytuł 1"/>
          <p:cNvSpPr txBox="1"/>
          <p:nvPr/>
        </p:nvSpPr>
        <p:spPr>
          <a:xfrm>
            <a:off x="426240" y="408240"/>
            <a:ext cx="8260200" cy="10389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pl-PL" sz="2800" spc="-1" strike="noStrike" cap="all">
                <a:solidFill>
                  <a:srgbClr val="6b7d72"/>
                </a:solidFill>
                <a:latin typeface="Book Antiqua"/>
              </a:rPr>
              <a:t>Szkoła Podstawowa w Kuźnicy Czeszyckiej</a:t>
            </a:r>
            <a:endParaRPr b="0" lang="pl-PL" sz="2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19" name="Symbol zastępczy tekstu 2"/>
          <p:cNvSpPr txBox="1"/>
          <p:nvPr/>
        </p:nvSpPr>
        <p:spPr>
          <a:xfrm>
            <a:off x="426240" y="1722600"/>
            <a:ext cx="4039920" cy="6393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ctr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pl-PL" sz="2400" spc="-1" strike="noStrike">
                <a:solidFill>
                  <a:srgbClr val="564b3c"/>
                </a:solidFill>
                <a:latin typeface="Times New Roman"/>
                <a:ea typeface="NSimSun"/>
              </a:rPr>
              <a:t>Odkrywaj Dolinę Baryczy i zmniejszaj ślad węglowy</a:t>
            </a:r>
            <a:endParaRPr b="0" lang="pl-PL" sz="2400" spc="-1" strike="noStrike">
              <a:solidFill>
                <a:srgbClr val="564b3c"/>
              </a:solidFill>
              <a:latin typeface="Century Gothic"/>
            </a:endParaRPr>
          </a:p>
        </p:txBody>
      </p:sp>
      <p:sp>
        <p:nvSpPr>
          <p:cNvPr id="320" name="Symbol zastępczy zawartości 3"/>
          <p:cNvSpPr txBox="1"/>
          <p:nvPr/>
        </p:nvSpPr>
        <p:spPr>
          <a:xfrm>
            <a:off x="426240" y="2438280"/>
            <a:ext cx="4039920" cy="3687480"/>
          </a:xfrm>
          <a:prstGeom prst="rect">
            <a:avLst/>
          </a:prstGeom>
          <a:noFill/>
          <a:ln w="0">
            <a:noFill/>
          </a:ln>
        </p:spPr>
        <p:txBody>
          <a:bodyPr>
            <a:normAutofit fontScale="41000"/>
          </a:bodyPr>
          <a:p>
            <a:pPr marL="114480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pl-PL" sz="2400" spc="-1" strike="noStrike">
                <a:solidFill>
                  <a:srgbClr val="564b3c"/>
                </a:solidFill>
                <a:latin typeface="Century Gothic"/>
              </a:rPr>
              <a:t>W trakcie zajęć prowadząca w bardzo ciekawy sposób przedstawiła zagrożenia jakie niesie ze sobą rozwój cywilizacji. Nawiązała do przeszłości naszej planety i do tego co dzieje się na niej obecnie. Pozostałe uczennice w ekspresowym a zarazem ciekawy sposób zamieniały słowa prowadzącej w graficzne obrazy na tablicy, co wywoływało śmiech, ale też i duże zainteresowanie</a:t>
            </a:r>
            <a:endParaRPr b="0" lang="pl-PL" sz="2400" spc="-1" strike="noStrike">
              <a:solidFill>
                <a:srgbClr val="564b3c"/>
              </a:solidFill>
              <a:latin typeface="Century Gothic"/>
            </a:endParaRPr>
          </a:p>
        </p:txBody>
      </p:sp>
      <p:sp>
        <p:nvSpPr>
          <p:cNvPr id="321" name="Symbol zastępczy tekstu 4"/>
          <p:cNvSpPr txBox="1"/>
          <p:nvPr/>
        </p:nvSpPr>
        <p:spPr>
          <a:xfrm>
            <a:off x="4645080" y="1722600"/>
            <a:ext cx="4041360" cy="6393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ctr"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r>
              <a:rPr b="1" lang="pl-PL" sz="1800" spc="-1" strike="noStrike">
                <a:solidFill>
                  <a:srgbClr val="564b3c"/>
                </a:solidFill>
                <a:latin typeface="Century Gothic"/>
              </a:rPr>
              <a:t>Nicola Makowczyńska, Maja Babiarska, Aleksandra Urbańska, Katarzyna Nowak</a:t>
            </a:r>
            <a:endParaRPr b="0" lang="pl-PL" sz="1800" spc="-1" strike="noStrike">
              <a:solidFill>
                <a:srgbClr val="564b3c"/>
              </a:solidFill>
              <a:latin typeface="Century Gothic"/>
            </a:endParaRPr>
          </a:p>
        </p:txBody>
      </p:sp>
      <p:pic>
        <p:nvPicPr>
          <p:cNvPr id="322" name="Symbol zastępczy zawartości 6" descr=""/>
          <p:cNvPicPr/>
          <p:nvPr/>
        </p:nvPicPr>
        <p:blipFill>
          <a:blip r:embed="rId1"/>
          <a:stretch/>
        </p:blipFill>
        <p:spPr>
          <a:xfrm>
            <a:off x="4645080" y="3069000"/>
            <a:ext cx="4041360" cy="2146320"/>
          </a:xfrm>
          <a:prstGeom prst="rect">
            <a:avLst/>
          </a:prstGeom>
          <a:ln w="0">
            <a:noFill/>
          </a:ln>
        </p:spPr>
      </p:pic>
      <p:pic>
        <p:nvPicPr>
          <p:cNvPr id="323" name="Picture 2" descr=""/>
          <p:cNvPicPr/>
          <p:nvPr/>
        </p:nvPicPr>
        <p:blipFill>
          <a:blip r:embed="rId2"/>
          <a:stretch/>
        </p:blipFill>
        <p:spPr>
          <a:xfrm>
            <a:off x="539640" y="404640"/>
            <a:ext cx="688680" cy="1006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Tytuł 1"/>
          <p:cNvSpPr txBox="1"/>
          <p:nvPr/>
        </p:nvSpPr>
        <p:spPr>
          <a:xfrm>
            <a:off x="426240" y="408240"/>
            <a:ext cx="8260200" cy="10389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pl-PL" sz="2800" spc="-1" strike="noStrike" cap="all">
                <a:solidFill>
                  <a:srgbClr val="6b7d72"/>
                </a:solidFill>
                <a:latin typeface="Times New Roman"/>
                <a:ea typeface="NSimSun"/>
              </a:rPr>
              <a:t>Szkoła Podstawowa we Wróblińcu</a:t>
            </a:r>
            <a:endParaRPr b="0" lang="pl-PL" sz="2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25" name="Symbol zastępczy tekstu 2"/>
          <p:cNvSpPr txBox="1"/>
          <p:nvPr/>
        </p:nvSpPr>
        <p:spPr>
          <a:xfrm>
            <a:off x="426240" y="1722600"/>
            <a:ext cx="4039920" cy="6393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ctr">
              <a:lnSpc>
                <a:spcPct val="100000"/>
              </a:lnSpc>
              <a:spcBef>
                <a:spcPts val="439"/>
              </a:spcBef>
              <a:tabLst>
                <a:tab algn="l" pos="0"/>
              </a:tabLst>
            </a:pPr>
            <a:r>
              <a:rPr b="1" lang="pl-PL" sz="2200" spc="-1" strike="noStrike">
                <a:solidFill>
                  <a:srgbClr val="564b3c"/>
                </a:solidFill>
                <a:latin typeface="Century Gothic"/>
              </a:rPr>
              <a:t>Odkrywaj Dolinę Baryczy i zmniejszaj ślad węglowy</a:t>
            </a:r>
            <a:endParaRPr b="0" lang="pl-PL" sz="2200" spc="-1" strike="noStrike">
              <a:solidFill>
                <a:srgbClr val="564b3c"/>
              </a:solidFill>
              <a:latin typeface="Century Gothic"/>
            </a:endParaRPr>
          </a:p>
        </p:txBody>
      </p:sp>
      <p:sp>
        <p:nvSpPr>
          <p:cNvPr id="326" name="Symbol zastępczy zawartości 3"/>
          <p:cNvSpPr txBox="1"/>
          <p:nvPr/>
        </p:nvSpPr>
        <p:spPr>
          <a:xfrm>
            <a:off x="426240" y="2438280"/>
            <a:ext cx="4039920" cy="368748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marL="114480"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r>
              <a:rPr b="1" lang="pl-PL" sz="1800" spc="-1" strike="noStrike">
                <a:solidFill>
                  <a:srgbClr val="564b3c"/>
                </a:solidFill>
                <a:latin typeface="Century Gothic"/>
              </a:rPr>
              <a:t>W trakcie zajęć uczennice podczas prezentacji przedstawiły walory Doliny Baryczy, a następnie przeszły do zagrożeń jakich możemy się spodziewać w związku z rozwojem cywilizacji. Prezentację zakończyły pouczeniami, co możemy zrobić, aby zapobiegać zmianom klimatu. Na zakończenie zaprezentowano trzy doświadczenia: Jak powstają kwaśne deszcze. Smog zimą, smog latem, Woda jako rozpuszczalnik</a:t>
            </a:r>
            <a:endParaRPr b="0" lang="pl-PL" sz="1800" spc="-1" strike="noStrike">
              <a:solidFill>
                <a:srgbClr val="564b3c"/>
              </a:solidFill>
              <a:latin typeface="Century Gothic"/>
            </a:endParaRPr>
          </a:p>
        </p:txBody>
      </p:sp>
      <p:sp>
        <p:nvSpPr>
          <p:cNvPr id="327" name="Symbol zastępczy tekstu 4"/>
          <p:cNvSpPr txBox="1"/>
          <p:nvPr/>
        </p:nvSpPr>
        <p:spPr>
          <a:xfrm>
            <a:off x="4645080" y="1722600"/>
            <a:ext cx="4041360" cy="6393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ctr">
              <a:lnSpc>
                <a:spcPct val="100000"/>
              </a:lnSpc>
              <a:spcBef>
                <a:spcPts val="439"/>
              </a:spcBef>
              <a:tabLst>
                <a:tab algn="l" pos="0"/>
              </a:tabLst>
            </a:pPr>
            <a:r>
              <a:rPr b="1" lang="pl-PL" sz="2200" spc="-1" strike="noStrike">
                <a:solidFill>
                  <a:srgbClr val="564b3c"/>
                </a:solidFill>
                <a:latin typeface="Century Gothic"/>
              </a:rPr>
              <a:t>Aleksandra Kulikowska, Antonina Cierniejewska</a:t>
            </a:r>
            <a:endParaRPr b="0" lang="pl-PL" sz="2200" spc="-1" strike="noStrike">
              <a:solidFill>
                <a:srgbClr val="564b3c"/>
              </a:solidFill>
              <a:latin typeface="Century Gothic"/>
            </a:endParaRPr>
          </a:p>
        </p:txBody>
      </p:sp>
      <p:pic>
        <p:nvPicPr>
          <p:cNvPr id="328" name="Symbol zastępczy zawartości 6" descr=""/>
          <p:cNvPicPr/>
          <p:nvPr/>
        </p:nvPicPr>
        <p:blipFill>
          <a:blip r:embed="rId1"/>
          <a:stretch/>
        </p:blipFill>
        <p:spPr>
          <a:xfrm>
            <a:off x="4645080" y="3348720"/>
            <a:ext cx="4041360" cy="1866600"/>
          </a:xfrm>
          <a:prstGeom prst="rect">
            <a:avLst/>
          </a:prstGeom>
          <a:ln w="0">
            <a:noFill/>
          </a:ln>
        </p:spPr>
      </p:pic>
      <p:pic>
        <p:nvPicPr>
          <p:cNvPr id="329" name="Picture 2" descr=""/>
          <p:cNvPicPr/>
          <p:nvPr/>
        </p:nvPicPr>
        <p:blipFill>
          <a:blip r:embed="rId2"/>
          <a:stretch/>
        </p:blipFill>
        <p:spPr>
          <a:xfrm>
            <a:off x="323640" y="260640"/>
            <a:ext cx="688680" cy="1006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Tytuł 6"/>
          <p:cNvSpPr txBox="1"/>
          <p:nvPr/>
        </p:nvSpPr>
        <p:spPr>
          <a:xfrm>
            <a:off x="736560" y="3501000"/>
            <a:ext cx="7695720" cy="99432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p>
            <a:pPr algn="ctr">
              <a:lnSpc>
                <a:spcPct val="100000"/>
              </a:lnSpc>
            </a:pPr>
            <a:r>
              <a:rPr b="0" lang="pl-PL" sz="2800" spc="-1" strike="noStrike" cap="all">
                <a:solidFill>
                  <a:srgbClr val="47534c"/>
                </a:solidFill>
                <a:latin typeface="Book Antiqua"/>
              </a:rPr>
              <a:t>Wszystkim Dziękuję za wspaniałą pracę</a:t>
            </a:r>
            <a:endParaRPr b="0" lang="pl-PL" sz="2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331" name="Symbol zastępczy tekstu 8"/>
          <p:cNvSpPr txBox="1"/>
          <p:nvPr/>
        </p:nvSpPr>
        <p:spPr>
          <a:xfrm>
            <a:off x="736560" y="4607640"/>
            <a:ext cx="7695720" cy="5234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35000"/>
          </a:bodyPr>
          <a:p>
            <a:pPr algn="ctr"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r>
              <a:rPr b="0" lang="pl-PL" sz="2000" spc="248" strike="noStrike" cap="all">
                <a:solidFill>
                  <a:srgbClr val="ffffff"/>
                </a:solidFill>
                <a:latin typeface="Century Gothic"/>
              </a:rPr>
              <a:t>Zofia pietryka – prezes Stowarzyszenia na rzecz edukacji ekologicznej dolina baryczy</a:t>
            </a:r>
            <a:endParaRPr b="0" lang="pl-PL" sz="2000" spc="-1" strike="noStrike">
              <a:solidFill>
                <a:srgbClr val="564b3c"/>
              </a:solidFill>
              <a:latin typeface="Century Gothic"/>
            </a:endParaRPr>
          </a:p>
        </p:txBody>
      </p:sp>
      <p:pic>
        <p:nvPicPr>
          <p:cNvPr id="332" name="Obraz3" descr=""/>
          <p:cNvPicPr/>
          <p:nvPr/>
        </p:nvPicPr>
        <p:blipFill>
          <a:blip r:embed="rId1"/>
          <a:stretch/>
        </p:blipFill>
        <p:spPr>
          <a:xfrm>
            <a:off x="2052000" y="404640"/>
            <a:ext cx="5544000" cy="2326680"/>
          </a:xfrm>
          <a:prstGeom prst="rect">
            <a:avLst/>
          </a:prstGeom>
          <a:ln w="0">
            <a:noFill/>
          </a:ln>
        </p:spPr>
      </p:pic>
      <p:pic>
        <p:nvPicPr>
          <p:cNvPr id="333" name="Picture 3" descr=""/>
          <p:cNvPicPr/>
          <p:nvPr/>
        </p:nvPicPr>
        <p:blipFill>
          <a:blip r:embed="rId2"/>
          <a:stretch/>
        </p:blipFill>
        <p:spPr>
          <a:xfrm>
            <a:off x="3760560" y="5716800"/>
            <a:ext cx="2126880" cy="645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Tytuł 1"/>
          <p:cNvSpPr txBox="1"/>
          <p:nvPr/>
        </p:nvSpPr>
        <p:spPr>
          <a:xfrm>
            <a:off x="426240" y="408240"/>
            <a:ext cx="8260200" cy="10389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pl-PL" sz="3500" spc="-1" strike="noStrike" cap="all">
                <a:solidFill>
                  <a:srgbClr val="6b7d72"/>
                </a:solidFill>
                <a:latin typeface="Book Antiqua"/>
              </a:rPr>
              <a:t>program</a:t>
            </a:r>
            <a:endParaRPr b="0" lang="pl-PL" sz="35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53" name="Symbol zastępczy zawartości 2"/>
          <p:cNvSpPr txBox="1"/>
          <p:nvPr/>
        </p:nvSpPr>
        <p:spPr>
          <a:xfrm>
            <a:off x="457200" y="1752480"/>
            <a:ext cx="8229240" cy="4373280"/>
          </a:xfrm>
          <a:prstGeom prst="rect">
            <a:avLst/>
          </a:prstGeom>
          <a:noFill/>
          <a:ln w="0">
            <a:noFill/>
          </a:ln>
        </p:spPr>
        <p:txBody>
          <a:bodyPr>
            <a:normAutofit fontScale="70000"/>
          </a:bodyPr>
          <a:p>
            <a:pPr marL="343080" indent="-228240">
              <a:lnSpc>
                <a:spcPct val="100000"/>
              </a:lnSpc>
              <a:spcBef>
                <a:spcPts val="479"/>
              </a:spcBef>
              <a:buClr>
                <a:srgbClr val="93a299"/>
              </a:buClr>
              <a:buFont typeface="Arial"/>
              <a:buChar char="•"/>
            </a:pPr>
            <a:r>
              <a:rPr b="1" lang="pl-PL" sz="2400" spc="-1" strike="noStrike">
                <a:solidFill>
                  <a:srgbClr val="564b3c"/>
                </a:solidFill>
                <a:latin typeface="Times New Roman"/>
                <a:ea typeface="NSimSun"/>
              </a:rPr>
              <a:t>I część spotkania </a:t>
            </a:r>
            <a:r>
              <a:rPr b="0" lang="pl-PL" sz="2400" spc="-1" strike="noStrike">
                <a:solidFill>
                  <a:srgbClr val="564b3c"/>
                </a:solidFill>
                <a:latin typeface="Times New Roman"/>
                <a:ea typeface="NSimSun"/>
              </a:rPr>
              <a:t>- Stowarzyszenie na rzecz Edukacji Ekologicznej "Dolina Baryczy"</a:t>
            </a:r>
            <a:endParaRPr b="0" lang="pl-PL" sz="2400" spc="-1" strike="noStrike">
              <a:solidFill>
                <a:srgbClr val="564b3c"/>
              </a:solidFill>
              <a:latin typeface="Century Gothic"/>
            </a:endParaRPr>
          </a:p>
          <a:p>
            <a:pPr marL="343080" indent="-228240">
              <a:lnSpc>
                <a:spcPct val="100000"/>
              </a:lnSpc>
              <a:spcBef>
                <a:spcPts val="479"/>
              </a:spcBef>
              <a:buClr>
                <a:srgbClr val="93a299"/>
              </a:buClr>
              <a:buFont typeface="Arial"/>
              <a:buChar char="•"/>
            </a:pPr>
            <a:r>
              <a:rPr b="0" lang="pl-PL" sz="2400" spc="-1" strike="noStrike">
                <a:solidFill>
                  <a:srgbClr val="564b3c"/>
                </a:solidFill>
                <a:latin typeface="Times New Roman"/>
                <a:ea typeface="NSimSun"/>
              </a:rPr>
              <a:t>12. 00 -12.30 informacja o projekcie "Odkrywaj Dolinę Baryczy i zmniejszaj ślad węglowy" - prezentacja w oparciu o przesłane ze szkół raporty - dyskusja z uczestnikami (najważniejsze wnioski)</a:t>
            </a:r>
            <a:endParaRPr b="0" lang="pl-PL" sz="2400" spc="-1" strike="noStrike">
              <a:solidFill>
                <a:srgbClr val="564b3c"/>
              </a:solidFill>
              <a:latin typeface="Century Gothic"/>
            </a:endParaRPr>
          </a:p>
          <a:p>
            <a:pPr marL="343080" indent="-228240">
              <a:lnSpc>
                <a:spcPct val="100000"/>
              </a:lnSpc>
              <a:spcBef>
                <a:spcPts val="479"/>
              </a:spcBef>
              <a:buClr>
                <a:srgbClr val="93a299"/>
              </a:buClr>
              <a:buFont typeface="Arial"/>
              <a:buChar char="•"/>
            </a:pPr>
            <a:r>
              <a:rPr b="1" lang="pl-PL" sz="2400" spc="-1" strike="noStrike">
                <a:solidFill>
                  <a:srgbClr val="564b3c"/>
                </a:solidFill>
                <a:latin typeface="Times New Roman"/>
                <a:ea typeface="NSimSun"/>
              </a:rPr>
              <a:t>II część </a:t>
            </a:r>
            <a:r>
              <a:rPr b="0" lang="pl-PL" sz="2400" spc="-1" strike="noStrike">
                <a:solidFill>
                  <a:srgbClr val="564b3c"/>
                </a:solidFill>
                <a:latin typeface="Times New Roman"/>
                <a:ea typeface="NSimSun"/>
              </a:rPr>
              <a:t>- Stowarzyszenie Ekologiczne "Etna"</a:t>
            </a:r>
            <a:endParaRPr b="0" lang="pl-PL" sz="2400" spc="-1" strike="noStrike">
              <a:solidFill>
                <a:srgbClr val="564b3c"/>
              </a:solidFill>
              <a:latin typeface="Century Gothic"/>
            </a:endParaRPr>
          </a:p>
          <a:p>
            <a:pPr marL="343080" indent="-228240">
              <a:lnSpc>
                <a:spcPct val="100000"/>
              </a:lnSpc>
              <a:spcBef>
                <a:spcPts val="479"/>
              </a:spcBef>
              <a:buClr>
                <a:srgbClr val="93a299"/>
              </a:buClr>
              <a:buFont typeface="Arial"/>
              <a:buChar char="•"/>
            </a:pPr>
            <a:r>
              <a:rPr b="0" lang="pl-PL" sz="2400" spc="-1" strike="noStrike">
                <a:solidFill>
                  <a:srgbClr val="564b3c"/>
                </a:solidFill>
                <a:latin typeface="Times New Roman"/>
                <a:ea typeface="NSimSun"/>
              </a:rPr>
              <a:t>12.30-13.00  Możliwości ograniczania śladu węglowego, wynikające z ekologicznych inicjatyw lokalnych, zdalnego wolontariatu oraz tworzenia wiosek energetycznych w Dolinie Baryczy.</a:t>
            </a:r>
            <a:endParaRPr b="0" lang="pl-PL" sz="2400" spc="-1" strike="noStrike">
              <a:solidFill>
                <a:srgbClr val="564b3c"/>
              </a:solidFill>
              <a:latin typeface="Century Gothic"/>
            </a:endParaRPr>
          </a:p>
          <a:p>
            <a:pPr marL="343080" indent="-228240">
              <a:lnSpc>
                <a:spcPct val="100000"/>
              </a:lnSpc>
              <a:spcBef>
                <a:spcPts val="479"/>
              </a:spcBef>
              <a:buClr>
                <a:srgbClr val="93a299"/>
              </a:buClr>
              <a:buFont typeface="Arial"/>
              <a:buChar char="•"/>
            </a:pPr>
            <a:r>
              <a:rPr b="1" lang="pl-PL" sz="2400" spc="-1" strike="noStrike">
                <a:solidFill>
                  <a:srgbClr val="564b3c"/>
                </a:solidFill>
                <a:latin typeface="Times New Roman"/>
                <a:ea typeface="NSimSun"/>
              </a:rPr>
              <a:t>III część - warsztaty </a:t>
            </a:r>
            <a:r>
              <a:rPr b="0" lang="pl-PL" sz="2400" spc="-1" strike="noStrike">
                <a:solidFill>
                  <a:srgbClr val="564b3c"/>
                </a:solidFill>
                <a:latin typeface="Times New Roman"/>
                <a:ea typeface="NSimSun"/>
              </a:rPr>
              <a:t>- planowanie własnych działań w zakresie proponowanych inicjatyw</a:t>
            </a:r>
            <a:endParaRPr b="0" lang="pl-PL" sz="2400" spc="-1" strike="noStrike">
              <a:solidFill>
                <a:srgbClr val="564b3c"/>
              </a:solidFill>
              <a:latin typeface="Century Gothic"/>
            </a:endParaRPr>
          </a:p>
          <a:p>
            <a:pPr marL="343080" indent="-228240">
              <a:lnSpc>
                <a:spcPct val="100000"/>
              </a:lnSpc>
              <a:spcBef>
                <a:spcPts val="479"/>
              </a:spcBef>
              <a:buClr>
                <a:srgbClr val="93a299"/>
              </a:buClr>
              <a:buFont typeface="Arial"/>
              <a:buChar char="•"/>
            </a:pPr>
            <a:r>
              <a:rPr b="0" lang="pl-PL" sz="2400" spc="-1" strike="noStrike">
                <a:solidFill>
                  <a:srgbClr val="564b3c"/>
                </a:solidFill>
                <a:latin typeface="Times New Roman"/>
                <a:ea typeface="NSimSun"/>
              </a:rPr>
              <a:t>13.00-14.00 praca w kilku grupach dyskusyjnych, prezentacja efektów, pomysłów, inspiracji ,itp.</a:t>
            </a:r>
            <a:endParaRPr b="0" lang="pl-PL" sz="2400" spc="-1" strike="noStrike">
              <a:solidFill>
                <a:srgbClr val="564b3c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pl-PL" sz="2400" spc="-1" strike="noStrike">
              <a:solidFill>
                <a:srgbClr val="564b3c"/>
              </a:solidFill>
              <a:latin typeface="Century Gothic"/>
            </a:endParaRPr>
          </a:p>
        </p:txBody>
      </p:sp>
      <p:pic>
        <p:nvPicPr>
          <p:cNvPr id="254" name="Picture 2" descr=""/>
          <p:cNvPicPr/>
          <p:nvPr/>
        </p:nvPicPr>
        <p:blipFill>
          <a:blip r:embed="rId1"/>
          <a:stretch/>
        </p:blipFill>
        <p:spPr>
          <a:xfrm>
            <a:off x="467640" y="476640"/>
            <a:ext cx="688680" cy="1006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Tytuł 1"/>
          <p:cNvSpPr txBox="1"/>
          <p:nvPr/>
        </p:nvSpPr>
        <p:spPr>
          <a:xfrm>
            <a:off x="426240" y="408240"/>
            <a:ext cx="8260200" cy="10389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pl-PL" sz="3500" spc="-1" strike="noStrike" cap="all">
                <a:solidFill>
                  <a:srgbClr val="6b7d72"/>
                </a:solidFill>
                <a:latin typeface="Book Antiqua"/>
              </a:rPr>
              <a:t>O projekcie</a:t>
            </a:r>
            <a:endParaRPr b="0" lang="pl-PL" sz="35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56" name="Symbol zastępczy zawartości 2"/>
          <p:cNvSpPr txBox="1"/>
          <p:nvPr/>
        </p:nvSpPr>
        <p:spPr>
          <a:xfrm>
            <a:off x="457200" y="1752480"/>
            <a:ext cx="8229240" cy="4373280"/>
          </a:xfrm>
          <a:prstGeom prst="rect">
            <a:avLst/>
          </a:prstGeom>
          <a:noFill/>
          <a:ln w="0">
            <a:noFill/>
          </a:ln>
        </p:spPr>
        <p:txBody>
          <a:bodyPr>
            <a:normAutofit fontScale="61000"/>
          </a:bodyPr>
          <a:p>
            <a:pPr marL="114480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pl-PL" sz="2400" spc="-1" strike="noStrike">
                <a:solidFill>
                  <a:srgbClr val="564b3c"/>
                </a:solidFill>
                <a:latin typeface="Century Gothic"/>
              </a:rPr>
              <a:t> </a:t>
            </a:r>
            <a:r>
              <a:rPr b="1" lang="pl-PL" sz="2400" spc="-1" strike="noStrike">
                <a:solidFill>
                  <a:srgbClr val="000000"/>
                </a:solidFill>
                <a:latin typeface="Century Gothic"/>
              </a:rPr>
              <a:t>Celem projektu jest zaktywizowanie uczestników projektu zarówno młodzieży jak i dorosłych poprzez edukację i praktyczne działania do  budowania zainteresowań  oraz podejmowania inicjatyw na rzecz przeciwdziałania zmianom klimatu.</a:t>
            </a:r>
            <a:endParaRPr b="0" lang="pl-PL" sz="2400" spc="-1" strike="noStrike">
              <a:solidFill>
                <a:srgbClr val="564b3c"/>
              </a:solidFill>
              <a:latin typeface="Century Gothic"/>
            </a:endParaRPr>
          </a:p>
          <a:p>
            <a:pPr marL="114480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i="1" lang="pl-PL" sz="2400" spc="-1" strike="noStrike">
                <a:solidFill>
                  <a:srgbClr val="000000"/>
                </a:solidFill>
                <a:latin typeface="Century Gothic"/>
              </a:rPr>
              <a:t>Uświadomienie, że planując wycieczki i wybierając spacery,</a:t>
            </a:r>
            <a:endParaRPr b="0" lang="pl-PL" sz="2400" spc="-1" strike="noStrike">
              <a:solidFill>
                <a:srgbClr val="564b3c"/>
              </a:solidFill>
              <a:latin typeface="Century Gothic"/>
            </a:endParaRPr>
          </a:p>
          <a:p>
            <a:pPr marL="114480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0" i="1" lang="pl-PL" sz="2400" spc="-1" strike="noStrike">
                <a:solidFill>
                  <a:srgbClr val="000000"/>
                </a:solidFill>
                <a:latin typeface="Century Gothic"/>
              </a:rPr>
              <a:t>przejażdżki rowerowe pozwalające na poznawanie swojego miejsca zamieszkania możemy jednocześnie zadbać o klimat i zmniejszać ślad węglowy. Dobrem wspólnym będzie podniesienie świadomości ekologicznej uczestników projektu. Poznanie i praktyczne wykorzystanie aplikacji turystycznej o Dolinie Baryczy, opracowań o regionie. Umiejętność szukania informacji o naszym regionie i powiązanie problemów i wyzwań technologicznych z tematyką globalną w kontekście Polski, Europy, planety Ziemia.</a:t>
            </a:r>
            <a:endParaRPr b="0" lang="pl-PL" sz="2400" spc="-1" strike="noStrike">
              <a:solidFill>
                <a:srgbClr val="564b3c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endParaRPr b="0" lang="pl-PL" sz="2400" spc="-1" strike="noStrike">
              <a:solidFill>
                <a:srgbClr val="564b3c"/>
              </a:solidFill>
              <a:latin typeface="Century Gothic"/>
            </a:endParaRPr>
          </a:p>
        </p:txBody>
      </p:sp>
      <p:pic>
        <p:nvPicPr>
          <p:cNvPr id="257" name="Picture 2" descr=""/>
          <p:cNvPicPr/>
          <p:nvPr/>
        </p:nvPicPr>
        <p:blipFill>
          <a:blip r:embed="rId1"/>
          <a:stretch/>
        </p:blipFill>
        <p:spPr>
          <a:xfrm>
            <a:off x="467640" y="404640"/>
            <a:ext cx="688680" cy="1006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Tytuł 1"/>
          <p:cNvSpPr txBox="1"/>
          <p:nvPr/>
        </p:nvSpPr>
        <p:spPr>
          <a:xfrm>
            <a:off x="426240" y="408240"/>
            <a:ext cx="8260200" cy="10389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pl-PL" sz="3500" spc="-1" strike="noStrike" cap="all">
                <a:solidFill>
                  <a:srgbClr val="6b7d72"/>
                </a:solidFill>
                <a:latin typeface="Book Antiqua"/>
              </a:rPr>
              <a:t>Projekt polega na:</a:t>
            </a:r>
            <a:endParaRPr b="0" lang="pl-PL" sz="35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59" name="Symbol zastępczy zawartości 2"/>
          <p:cNvSpPr txBox="1"/>
          <p:nvPr/>
        </p:nvSpPr>
        <p:spPr>
          <a:xfrm>
            <a:off x="457200" y="1752480"/>
            <a:ext cx="8229240" cy="437328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p>
            <a:pPr marL="114480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pl-PL" sz="2400" spc="-1" strike="noStrike">
                <a:solidFill>
                  <a:srgbClr val="000000"/>
                </a:solidFill>
                <a:latin typeface="Century Gothic"/>
              </a:rPr>
              <a:t>na promocji i wprowadzeniu w praktykę edukacyjną materiałów i propozycji materiałów WWF, które były inspiracją do planowania zajęć ekologicznych przez uczniów i nauczycieli.</a:t>
            </a:r>
            <a:endParaRPr b="0" lang="pl-PL" sz="2400" spc="-1" strike="noStrike">
              <a:solidFill>
                <a:srgbClr val="564b3c"/>
              </a:solidFill>
              <a:latin typeface="Century Gothic"/>
            </a:endParaRPr>
          </a:p>
          <a:p>
            <a:pPr marL="114480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pl-PL" sz="2400" spc="-1" strike="noStrike">
                <a:solidFill>
                  <a:srgbClr val="000000"/>
                </a:solidFill>
                <a:latin typeface="Century Gothic"/>
              </a:rPr>
              <a:t>Włączenie jak największej liczby osób w tym rówieśników ze szkoły i rodziców uczniów.</a:t>
            </a:r>
            <a:endParaRPr b="0" lang="pl-PL" sz="2400" spc="-1" strike="noStrike">
              <a:solidFill>
                <a:srgbClr val="564b3c"/>
              </a:solidFill>
              <a:latin typeface="Century Gothic"/>
            </a:endParaRPr>
          </a:p>
          <a:p>
            <a:pPr marL="343080" indent="-228240">
              <a:lnSpc>
                <a:spcPct val="100000"/>
              </a:lnSpc>
              <a:spcBef>
                <a:spcPts val="479"/>
              </a:spcBef>
              <a:buClr>
                <a:srgbClr val="93a299"/>
              </a:buClr>
              <a:buFont typeface="Arial"/>
              <a:buChar char="•"/>
              <a:tabLst>
                <a:tab algn="l" pos="0"/>
              </a:tabLst>
            </a:pPr>
            <a:r>
              <a:rPr b="1" lang="pl-PL" sz="2400" spc="-1" strike="noStrike">
                <a:solidFill>
                  <a:srgbClr val="000000"/>
                </a:solidFill>
                <a:latin typeface="Century Gothic"/>
              </a:rPr>
              <a:t>Przygotowanie i przeprowadzenie przez uczestników projektu z pomocą nauczycieli lekcji dla swoich rówieśników lub spotkania dla rodziców z wykorzystaniem materiałów WWF. Wykonanie zdjęć i relacji z zadania.</a:t>
            </a:r>
            <a:endParaRPr b="0" lang="pl-PL" sz="2400" spc="-1" strike="noStrike">
              <a:solidFill>
                <a:srgbClr val="564b3c"/>
              </a:solidFill>
              <a:latin typeface="Century Gothic"/>
            </a:endParaRPr>
          </a:p>
        </p:txBody>
      </p:sp>
      <p:pic>
        <p:nvPicPr>
          <p:cNvPr id="260" name="Picture 2" descr=""/>
          <p:cNvPicPr/>
          <p:nvPr/>
        </p:nvPicPr>
        <p:blipFill>
          <a:blip r:embed="rId1"/>
          <a:stretch/>
        </p:blipFill>
        <p:spPr>
          <a:xfrm>
            <a:off x="395640" y="404640"/>
            <a:ext cx="688680" cy="1006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Tytuł 1"/>
          <p:cNvSpPr txBox="1"/>
          <p:nvPr/>
        </p:nvSpPr>
        <p:spPr>
          <a:xfrm>
            <a:off x="426240" y="408240"/>
            <a:ext cx="8260200" cy="10389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1" lang="pl-PL" sz="3500" spc="-1" strike="noStrike" cap="all">
                <a:solidFill>
                  <a:srgbClr val="6b7d72"/>
                </a:solidFill>
                <a:latin typeface="Book Antiqua"/>
              </a:rPr>
              <a:t>Zachęcenie do działania</a:t>
            </a:r>
            <a:r>
              <a:rPr b="0" lang="pl-PL" sz="3500" spc="-1" strike="noStrike" cap="all">
                <a:solidFill>
                  <a:srgbClr val="6b7d72"/>
                </a:solidFill>
                <a:latin typeface="Book Antiqua"/>
              </a:rPr>
              <a:t>!</a:t>
            </a:r>
            <a:endParaRPr b="0" lang="pl-PL" sz="35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62" name="Symbol zastępczy zawartości 2"/>
          <p:cNvSpPr txBox="1"/>
          <p:nvPr/>
        </p:nvSpPr>
        <p:spPr>
          <a:xfrm>
            <a:off x="457200" y="1752480"/>
            <a:ext cx="8229240" cy="437328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marL="114480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i="1" lang="pl-PL" sz="2400" spc="-1" strike="noStrike">
                <a:solidFill>
                  <a:srgbClr val="002060"/>
                </a:solidFill>
                <a:latin typeface="FreeSerif"/>
              </a:rPr>
              <a:t>Nasz region Dolina Baryczy jest pełen tajemnic, miejsc wypełnionych historią, pięknych zakątków pełnych wyjątkowych zwierząt i roślin.</a:t>
            </a:r>
            <a:endParaRPr b="0" lang="pl-PL" sz="2400" spc="-1" strike="noStrike">
              <a:solidFill>
                <a:srgbClr val="564b3c"/>
              </a:solidFill>
              <a:latin typeface="Century Gothic"/>
            </a:endParaRPr>
          </a:p>
          <a:p>
            <a:pPr marL="114480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i="1" lang="pl-PL" sz="2400" spc="-1" strike="noStrike">
                <a:solidFill>
                  <a:srgbClr val="002060"/>
                </a:solidFill>
                <a:latin typeface="FreeSerif"/>
              </a:rPr>
              <a:t> </a:t>
            </a:r>
            <a:r>
              <a:rPr b="1" i="1" lang="pl-PL" sz="2400" spc="-1" strike="noStrike">
                <a:solidFill>
                  <a:srgbClr val="002060"/>
                </a:solidFill>
                <a:latin typeface="FreeSerif"/>
              </a:rPr>
              <a:t>Zapraszamy do wspólnego odkrywania i szukania tych niezwykłych i zwykłych miejsc, zaplanowanie wypraw pieszych, rowerowych ze świadomością w jaki sposób ograniczyć ślad węglowy. </a:t>
            </a:r>
            <a:endParaRPr b="0" lang="pl-PL" sz="2400" spc="-1" strike="noStrike">
              <a:solidFill>
                <a:srgbClr val="564b3c"/>
              </a:solidFill>
              <a:latin typeface="Century Gothic"/>
            </a:endParaRPr>
          </a:p>
          <a:p>
            <a:pPr marL="114480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i="1" lang="pl-PL" sz="2400" spc="-1" strike="noStrike">
                <a:solidFill>
                  <a:srgbClr val="002060"/>
                </a:solidFill>
                <a:latin typeface="FreeSerif"/>
              </a:rPr>
              <a:t>Pomocne będą materiały WWF, które zainspirują do zainteresowanie swoich rówieśników i rodziców do zastosowania w życiu codziennym dla dobra naszej planety</a:t>
            </a:r>
            <a:r>
              <a:rPr b="0" i="1" lang="pl-PL" sz="2400" spc="-1" strike="noStrike">
                <a:solidFill>
                  <a:srgbClr val="564b3c"/>
                </a:solidFill>
                <a:latin typeface="FreeSerif"/>
              </a:rPr>
              <a:t>!</a:t>
            </a:r>
            <a:endParaRPr b="0" lang="pl-PL" sz="2400" spc="-1" strike="noStrike">
              <a:solidFill>
                <a:srgbClr val="564b3c"/>
              </a:solidFill>
              <a:latin typeface="Century Gothic"/>
            </a:endParaRPr>
          </a:p>
        </p:txBody>
      </p:sp>
      <p:pic>
        <p:nvPicPr>
          <p:cNvPr id="263" name="Picture 2" descr=""/>
          <p:cNvPicPr/>
          <p:nvPr/>
        </p:nvPicPr>
        <p:blipFill>
          <a:blip r:embed="rId1"/>
          <a:stretch/>
        </p:blipFill>
        <p:spPr>
          <a:xfrm>
            <a:off x="395640" y="404640"/>
            <a:ext cx="688680" cy="1006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Tytuł 1"/>
          <p:cNvSpPr txBox="1"/>
          <p:nvPr/>
        </p:nvSpPr>
        <p:spPr>
          <a:xfrm>
            <a:off x="426240" y="408240"/>
            <a:ext cx="8260200" cy="10389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pl-PL" sz="3500" spc="-1" strike="noStrike" cap="all">
                <a:solidFill>
                  <a:srgbClr val="6b7d72"/>
                </a:solidFill>
                <a:latin typeface="Book Antiqua"/>
              </a:rPr>
              <a:t>Grupy projektowe</a:t>
            </a:r>
            <a:endParaRPr b="0" lang="pl-PL" sz="35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65" name="Symbol zastępczy zawartości 2"/>
          <p:cNvSpPr txBox="1"/>
          <p:nvPr/>
        </p:nvSpPr>
        <p:spPr>
          <a:xfrm>
            <a:off x="251640" y="1556640"/>
            <a:ext cx="8712720" cy="518436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marL="114480">
              <a:lnSpc>
                <a:spcPct val="100000"/>
              </a:lnSpc>
              <a:spcBef>
                <a:spcPts val="320"/>
              </a:spcBef>
              <a:tabLst>
                <a:tab algn="l" pos="0"/>
              </a:tabLst>
            </a:pPr>
            <a:r>
              <a:rPr b="1" lang="pl-PL" sz="1200" spc="-1" strike="noStrike">
                <a:solidFill>
                  <a:srgbClr val="000000"/>
                </a:solidFill>
                <a:latin typeface="Calibri"/>
                <a:ea typeface="Tahoma"/>
              </a:rPr>
              <a:t>Gmina Przygodzice</a:t>
            </a:r>
            <a:endParaRPr b="0" lang="pl-PL" sz="1200" spc="-1" strike="noStrike">
              <a:solidFill>
                <a:srgbClr val="564b3c"/>
              </a:solidFill>
              <a:latin typeface="Century Gothic"/>
            </a:endParaRPr>
          </a:p>
          <a:p>
            <a:pPr marL="114480">
              <a:lnSpc>
                <a:spcPct val="100000"/>
              </a:lnSpc>
              <a:spcBef>
                <a:spcPts val="320"/>
              </a:spcBef>
              <a:tabLst>
                <a:tab algn="l" pos="0"/>
              </a:tabLst>
            </a:pPr>
            <a:r>
              <a:rPr b="1" lang="pl-PL" sz="1200" spc="-1" strike="noStrike">
                <a:solidFill>
                  <a:srgbClr val="000000"/>
                </a:solidFill>
                <a:latin typeface="Calibri"/>
                <a:ea typeface="Tahoma"/>
              </a:rPr>
              <a:t>1. Szkoła Podstawowa im. Polskich Olimpijczyków w Dębnicy</a:t>
            </a:r>
            <a:r>
              <a:rPr b="1" lang="pl-PL" sz="1200" spc="-1" strike="noStrike">
                <a:solidFill>
                  <a:srgbClr val="262bec"/>
                </a:solidFill>
                <a:latin typeface="Calibri"/>
                <a:ea typeface="Tahoma"/>
              </a:rPr>
              <a:t>: I gr. Amelka Wojtasik i Emilka Kupczyk, II gr. Lena Kostrzewska, Paweł Kaczmarek oraz Maja Hankiewicz i Maja Maciejewska</a:t>
            </a:r>
            <a:r>
              <a:rPr b="1" lang="pl-PL" sz="1200" spc="-1" strike="noStrike">
                <a:solidFill>
                  <a:srgbClr val="00b050"/>
                </a:solidFill>
                <a:latin typeface="Calibri"/>
                <a:ea typeface="Tahoma"/>
              </a:rPr>
              <a:t>. Opiekun Jolanta Pawłowska</a:t>
            </a:r>
            <a:endParaRPr b="0" lang="pl-PL" sz="1200" spc="-1" strike="noStrike">
              <a:solidFill>
                <a:srgbClr val="564b3c"/>
              </a:solidFill>
              <a:latin typeface="Century Gothic"/>
            </a:endParaRPr>
          </a:p>
          <a:p>
            <a:pPr marL="114480">
              <a:lnSpc>
                <a:spcPct val="100000"/>
              </a:lnSpc>
              <a:spcBef>
                <a:spcPts val="320"/>
              </a:spcBef>
              <a:tabLst>
                <a:tab algn="l" pos="0"/>
              </a:tabLst>
            </a:pPr>
            <a:r>
              <a:rPr b="1" lang="pl-PL" sz="1200" spc="-1" strike="noStrike">
                <a:solidFill>
                  <a:srgbClr val="000000"/>
                </a:solidFill>
                <a:latin typeface="Calibri"/>
                <a:ea typeface="Tahoma"/>
              </a:rPr>
              <a:t>Gmina Odolanów</a:t>
            </a:r>
            <a:endParaRPr b="0" lang="pl-PL" sz="1200" spc="-1" strike="noStrike">
              <a:solidFill>
                <a:srgbClr val="564b3c"/>
              </a:solidFill>
              <a:latin typeface="Century Gothic"/>
            </a:endParaRPr>
          </a:p>
          <a:p>
            <a:pPr marL="114480">
              <a:lnSpc>
                <a:spcPct val="100000"/>
              </a:lnSpc>
              <a:spcBef>
                <a:spcPts val="320"/>
              </a:spcBef>
              <a:tabLst>
                <a:tab algn="l" pos="0"/>
              </a:tabLst>
            </a:pPr>
            <a:r>
              <a:rPr b="1" lang="pl-PL" sz="1200" spc="-1" strike="noStrike">
                <a:solidFill>
                  <a:srgbClr val="000000"/>
                </a:solidFill>
                <a:latin typeface="Calibri"/>
                <a:ea typeface="Tahoma"/>
              </a:rPr>
              <a:t>2. Szkoła Podstawowa im. Jana Pawła II i gen. Kazimierza Glabisza w Odolanowie</a:t>
            </a:r>
            <a:r>
              <a:rPr b="1" lang="pl-PL" sz="1200" spc="-1" strike="noStrike">
                <a:solidFill>
                  <a:srgbClr val="262bec"/>
                </a:solidFill>
                <a:latin typeface="Calibri"/>
                <a:ea typeface="Tahoma"/>
              </a:rPr>
              <a:t>:I grupa: Gabriela Jasik i Alan Breszke, II grupa: Amelia Dubiel i Marianna Pietrzak, III grupa: Antoni Grzegorowski i Mikołaj Musiałowski. </a:t>
            </a:r>
            <a:r>
              <a:rPr b="1" lang="pl-PL" sz="1200" spc="-1" strike="noStrike">
                <a:solidFill>
                  <a:srgbClr val="00b050"/>
                </a:solidFill>
                <a:latin typeface="Calibri"/>
                <a:ea typeface="Tahoma"/>
              </a:rPr>
              <a:t>Opiekun Małgorzata  Brodala.</a:t>
            </a:r>
            <a:endParaRPr b="0" lang="pl-PL" sz="1200" spc="-1" strike="noStrike">
              <a:solidFill>
                <a:srgbClr val="564b3c"/>
              </a:solidFill>
              <a:latin typeface="Century Gothic"/>
            </a:endParaRPr>
          </a:p>
          <a:p>
            <a:pPr marL="114480">
              <a:lnSpc>
                <a:spcPct val="100000"/>
              </a:lnSpc>
              <a:spcBef>
                <a:spcPts val="320"/>
              </a:spcBef>
              <a:tabLst>
                <a:tab algn="l" pos="0"/>
              </a:tabLst>
            </a:pPr>
            <a:r>
              <a:rPr b="1" lang="pl-PL" sz="1200" spc="-1" strike="noStrike">
                <a:solidFill>
                  <a:srgbClr val="000000"/>
                </a:solidFill>
                <a:latin typeface="Calibri"/>
                <a:ea typeface="Tahoma"/>
              </a:rPr>
              <a:t>Gmina Cieszków</a:t>
            </a:r>
            <a:endParaRPr b="0" lang="pl-PL" sz="1200" spc="-1" strike="noStrike">
              <a:solidFill>
                <a:srgbClr val="564b3c"/>
              </a:solidFill>
              <a:latin typeface="Century Gothic"/>
            </a:endParaRPr>
          </a:p>
          <a:p>
            <a:pPr marL="114480">
              <a:lnSpc>
                <a:spcPct val="100000"/>
              </a:lnSpc>
              <a:spcBef>
                <a:spcPts val="320"/>
              </a:spcBef>
              <a:tabLst>
                <a:tab algn="l" pos="0"/>
              </a:tabLst>
            </a:pPr>
            <a:r>
              <a:rPr b="1" lang="pl-PL" sz="1200" spc="-1" strike="noStrike">
                <a:solidFill>
                  <a:srgbClr val="000000"/>
                </a:solidFill>
                <a:latin typeface="Calibri"/>
                <a:ea typeface="Tahoma"/>
              </a:rPr>
              <a:t>3. Szkoła Podstawowa im. Mikołaja Kopernika w Pakosławsku</a:t>
            </a:r>
            <a:r>
              <a:rPr b="1" lang="pl-PL" sz="1200" spc="-1" strike="noStrike">
                <a:solidFill>
                  <a:srgbClr val="4029e9"/>
                </a:solidFill>
                <a:latin typeface="Calibri"/>
                <a:ea typeface="Tahoma"/>
              </a:rPr>
              <a:t> Tobiasz Dopieralski, Filip Łuszczyński, Dominik Mazurkiewicz, Jessica Szymanek, Zuzanna Woźniak, Kacper Rybakowski. </a:t>
            </a:r>
            <a:r>
              <a:rPr b="1" lang="pl-PL" sz="1200" spc="-1" strike="noStrike">
                <a:solidFill>
                  <a:srgbClr val="00b050"/>
                </a:solidFill>
                <a:latin typeface="Calibri"/>
                <a:ea typeface="Tahoma"/>
              </a:rPr>
              <a:t>Opiekun Barbara Dwojak</a:t>
            </a:r>
            <a:endParaRPr b="0" lang="pl-PL" sz="1200" spc="-1" strike="noStrike">
              <a:solidFill>
                <a:srgbClr val="564b3c"/>
              </a:solidFill>
              <a:latin typeface="Century Gothic"/>
            </a:endParaRPr>
          </a:p>
          <a:p>
            <a:pPr marL="114480">
              <a:lnSpc>
                <a:spcPct val="100000"/>
              </a:lnSpc>
              <a:spcBef>
                <a:spcPts val="320"/>
              </a:spcBef>
              <a:tabLst>
                <a:tab algn="l" pos="0"/>
              </a:tabLst>
            </a:pPr>
            <a:r>
              <a:rPr b="1" lang="pl-PL" sz="1200" spc="-1" strike="noStrike">
                <a:solidFill>
                  <a:srgbClr val="000000"/>
                </a:solidFill>
                <a:latin typeface="Calibri"/>
                <a:ea typeface="Tahoma"/>
              </a:rPr>
              <a:t>Gmina Żmigród</a:t>
            </a:r>
            <a:endParaRPr b="0" lang="pl-PL" sz="1200" spc="-1" strike="noStrike">
              <a:solidFill>
                <a:srgbClr val="564b3c"/>
              </a:solidFill>
              <a:latin typeface="Century Gothic"/>
            </a:endParaRPr>
          </a:p>
          <a:p>
            <a:pPr marL="114480">
              <a:lnSpc>
                <a:spcPct val="100000"/>
              </a:lnSpc>
              <a:spcBef>
                <a:spcPts val="320"/>
              </a:spcBef>
              <a:tabLst>
                <a:tab algn="l" pos="0"/>
              </a:tabLst>
            </a:pPr>
            <a:r>
              <a:rPr b="1" lang="pl-PL" sz="1200" spc="-1" strike="noStrike">
                <a:solidFill>
                  <a:srgbClr val="000000"/>
                </a:solidFill>
                <a:latin typeface="Calibri"/>
                <a:ea typeface="Tahoma"/>
              </a:rPr>
              <a:t>4. Szkoła Podstawowa im. ks. Jana Twardowskiego w Powidzku: </a:t>
            </a:r>
            <a:r>
              <a:rPr b="1" lang="pl-PL" sz="1200" spc="-1" strike="noStrike">
                <a:solidFill>
                  <a:srgbClr val="262bec"/>
                </a:solidFill>
                <a:latin typeface="Calibri"/>
                <a:ea typeface="Tahoma"/>
              </a:rPr>
              <a:t>Olga Bolewska, Jowita Piotrowska, Antonina Czerniak, Wiktoria Zygadło. </a:t>
            </a:r>
            <a:r>
              <a:rPr b="1" lang="pl-PL" sz="1200" spc="-1" strike="noStrike">
                <a:solidFill>
                  <a:srgbClr val="00b050"/>
                </a:solidFill>
                <a:latin typeface="Calibri"/>
                <a:ea typeface="Tahoma"/>
              </a:rPr>
              <a:t>Opiekun Agnieszka Matunin</a:t>
            </a:r>
            <a:endParaRPr b="0" lang="pl-PL" sz="1200" spc="-1" strike="noStrike">
              <a:solidFill>
                <a:srgbClr val="564b3c"/>
              </a:solidFill>
              <a:latin typeface="Century Gothic"/>
            </a:endParaRPr>
          </a:p>
          <a:p>
            <a:pPr marL="114480">
              <a:lnSpc>
                <a:spcPct val="100000"/>
              </a:lnSpc>
              <a:spcBef>
                <a:spcPts val="320"/>
              </a:spcBef>
              <a:tabLst>
                <a:tab algn="l" pos="0"/>
              </a:tabLst>
            </a:pPr>
            <a:r>
              <a:rPr b="1" lang="pl-PL" sz="1200" spc="-1" strike="noStrike">
                <a:solidFill>
                  <a:srgbClr val="000000"/>
                </a:solidFill>
                <a:latin typeface="Calibri"/>
                <a:ea typeface="Tahoma"/>
              </a:rPr>
              <a:t>Gmina Krośnice</a:t>
            </a:r>
            <a:endParaRPr b="0" lang="pl-PL" sz="1200" spc="-1" strike="noStrike">
              <a:solidFill>
                <a:srgbClr val="564b3c"/>
              </a:solidFill>
              <a:latin typeface="Century Gothic"/>
            </a:endParaRPr>
          </a:p>
          <a:p>
            <a:pPr marL="114480">
              <a:lnSpc>
                <a:spcPct val="115000"/>
              </a:lnSpc>
              <a:spcBef>
                <a:spcPts val="320"/>
              </a:spcBef>
              <a:spcAft>
                <a:spcPts val="1001"/>
              </a:spcAft>
              <a:tabLst>
                <a:tab algn="l" pos="0"/>
              </a:tabLst>
            </a:pPr>
            <a:r>
              <a:rPr b="1" lang="pl-PL" sz="1200" spc="-1" strike="noStrike">
                <a:solidFill>
                  <a:srgbClr val="000000"/>
                </a:solidFill>
                <a:latin typeface="Calibri"/>
                <a:ea typeface="Tahoma"/>
              </a:rPr>
              <a:t>5. Zespół Szkół w Krośnicach, Szkoła Podstawowa im. I. Łukasiewicza :</a:t>
            </a:r>
            <a:r>
              <a:rPr b="1" lang="pl-PL" sz="1200" spc="-1" strike="noStrike">
                <a:solidFill>
                  <a:srgbClr val="4029e9"/>
                </a:solidFill>
                <a:latin typeface="Calibri"/>
                <a:ea typeface="Tahoma"/>
              </a:rPr>
              <a:t>Gabriela Kozieł, Julia Kwiecień, Julia Ochocka. </a:t>
            </a:r>
            <a:r>
              <a:rPr b="1" lang="pl-PL" sz="1200" spc="-1" strike="noStrike">
                <a:solidFill>
                  <a:srgbClr val="00b050"/>
                </a:solidFill>
                <a:latin typeface="Calibri"/>
                <a:ea typeface="Tahoma"/>
              </a:rPr>
              <a:t>Opiekun Dariusz Kaliszczak</a:t>
            </a:r>
            <a:endParaRPr b="0" lang="pl-PL" sz="1200" spc="-1" strike="noStrike">
              <a:solidFill>
                <a:srgbClr val="564b3c"/>
              </a:solidFill>
              <a:latin typeface="Century Gothic"/>
            </a:endParaRPr>
          </a:p>
          <a:p>
            <a:pPr marL="114480">
              <a:lnSpc>
                <a:spcPct val="100000"/>
              </a:lnSpc>
              <a:spcBef>
                <a:spcPts val="320"/>
              </a:spcBef>
              <a:tabLst>
                <a:tab algn="l" pos="0"/>
              </a:tabLst>
            </a:pPr>
            <a:r>
              <a:rPr b="1" lang="pl-PL" sz="1200" spc="-1" strike="noStrike">
                <a:solidFill>
                  <a:srgbClr val="000000"/>
                </a:solidFill>
                <a:latin typeface="Calibri"/>
                <a:ea typeface="Tahoma"/>
              </a:rPr>
              <a:t>6. Szkoła Podstawowa w Kuźnicy Czeszyckiej: </a:t>
            </a:r>
            <a:r>
              <a:rPr b="1" lang="pl-PL" sz="1200" spc="-1" strike="noStrike">
                <a:solidFill>
                  <a:srgbClr val="4029e9"/>
                </a:solidFill>
                <a:latin typeface="Calibri"/>
                <a:ea typeface="Tahoma"/>
              </a:rPr>
              <a:t>Nicola Makowczyńska, Maja Babiarska, Aleksandra Urbańska, Katarzyna Nowak. </a:t>
            </a:r>
            <a:r>
              <a:rPr b="1" lang="pl-PL" sz="1200" spc="-1" strike="noStrike">
                <a:solidFill>
                  <a:srgbClr val="00b050"/>
                </a:solidFill>
                <a:latin typeface="Calibri"/>
                <a:ea typeface="Tahoma"/>
              </a:rPr>
              <a:t>Opiekun Dorota Piec</a:t>
            </a:r>
            <a:endParaRPr b="0" lang="pl-PL" sz="1200" spc="-1" strike="noStrike">
              <a:solidFill>
                <a:srgbClr val="564b3c"/>
              </a:solidFill>
              <a:latin typeface="Century Gothic"/>
            </a:endParaRPr>
          </a:p>
          <a:p>
            <a:pPr marL="114480">
              <a:lnSpc>
                <a:spcPct val="115000"/>
              </a:lnSpc>
              <a:spcBef>
                <a:spcPts val="320"/>
              </a:spcBef>
              <a:spcAft>
                <a:spcPts val="1001"/>
              </a:spcAft>
              <a:tabLst>
                <a:tab algn="l" pos="0"/>
              </a:tabLst>
            </a:pPr>
            <a:r>
              <a:rPr b="1" lang="pl-PL" sz="1200" spc="-1" strike="noStrike">
                <a:solidFill>
                  <a:srgbClr val="000000"/>
                </a:solidFill>
                <a:latin typeface="Calibri"/>
                <a:ea typeface="Tahoma"/>
              </a:rPr>
              <a:t>Gmina Milicz</a:t>
            </a:r>
            <a:r>
              <a:rPr b="0" lang="pl-PL" sz="1200" spc="-1" strike="noStrike">
                <a:solidFill>
                  <a:srgbClr val="000000"/>
                </a:solidFill>
                <a:latin typeface="Calibri"/>
                <a:ea typeface="Tahoma"/>
              </a:rPr>
              <a:t>  </a:t>
            </a:r>
            <a:endParaRPr b="0" lang="pl-PL" sz="1200" spc="-1" strike="noStrike">
              <a:solidFill>
                <a:srgbClr val="564b3c"/>
              </a:solidFill>
              <a:latin typeface="Century Gothic"/>
            </a:endParaRPr>
          </a:p>
          <a:p>
            <a:pPr marL="114480">
              <a:lnSpc>
                <a:spcPct val="115000"/>
              </a:lnSpc>
              <a:spcBef>
                <a:spcPts val="320"/>
              </a:spcBef>
              <a:spcAft>
                <a:spcPts val="1001"/>
              </a:spcAft>
              <a:tabLst>
                <a:tab algn="l" pos="0"/>
              </a:tabLst>
            </a:pPr>
            <a:r>
              <a:rPr b="0" lang="pl-PL" sz="1200" spc="-1" strike="noStrike">
                <a:solidFill>
                  <a:srgbClr val="000000"/>
                </a:solidFill>
                <a:latin typeface="Calibri"/>
                <a:ea typeface="Tahoma"/>
              </a:rPr>
              <a:t> </a:t>
            </a:r>
            <a:r>
              <a:rPr b="1" lang="pl-PL" sz="1200" spc="-1" strike="noStrike">
                <a:solidFill>
                  <a:srgbClr val="069a2e"/>
                </a:solidFill>
                <a:latin typeface="Calibri"/>
                <a:ea typeface="Tahoma"/>
              </a:rPr>
              <a:t>7</a:t>
            </a:r>
            <a:r>
              <a:rPr b="1" lang="pl-PL" sz="1200" spc="-1" strike="noStrike">
                <a:solidFill>
                  <a:srgbClr val="069a2e"/>
                </a:solidFill>
                <a:latin typeface="Calibri"/>
                <a:ea typeface="Tahoma"/>
              </a:rPr>
              <a:t>. </a:t>
            </a:r>
            <a:r>
              <a:rPr b="1" lang="pl-PL" sz="1200" spc="-1" strike="noStrike">
                <a:solidFill>
                  <a:srgbClr val="000000"/>
                </a:solidFill>
                <a:latin typeface="Calibri"/>
                <a:ea typeface="Tahoma"/>
              </a:rPr>
              <a:t>Szkoła Podstawowa we Wróblińcu,</a:t>
            </a:r>
            <a:r>
              <a:rPr b="1" lang="pl-PL" sz="1200" spc="-1" strike="noStrike">
                <a:solidFill>
                  <a:srgbClr val="3465a4"/>
                </a:solidFill>
                <a:latin typeface="Calibri"/>
                <a:ea typeface="Tahoma"/>
              </a:rPr>
              <a:t> Aleksandra Kulikowska, Antonina Cierniejewska.</a:t>
            </a:r>
            <a:r>
              <a:rPr b="1" lang="pl-PL" sz="1200" spc="-1" strike="noStrike">
                <a:solidFill>
                  <a:srgbClr val="000000"/>
                </a:solidFill>
                <a:latin typeface="Calibri"/>
                <a:ea typeface="Tahoma"/>
              </a:rPr>
              <a:t> </a:t>
            </a:r>
            <a:r>
              <a:rPr b="1" lang="pl-PL" sz="1200" spc="-1" strike="noStrike">
                <a:solidFill>
                  <a:srgbClr val="069a2e"/>
                </a:solidFill>
                <a:latin typeface="Calibri"/>
                <a:ea typeface="Tahoma"/>
              </a:rPr>
              <a:t>Opiekun Dorota Piec</a:t>
            </a:r>
            <a:endParaRPr b="0" lang="pl-PL" sz="1200" spc="-1" strike="noStrike">
              <a:solidFill>
                <a:srgbClr val="564b3c"/>
              </a:solidFill>
              <a:latin typeface="Century Gothic"/>
            </a:endParaRPr>
          </a:p>
          <a:p>
            <a:pPr marL="114480">
              <a:lnSpc>
                <a:spcPct val="100000"/>
              </a:lnSpc>
              <a:spcBef>
                <a:spcPts val="320"/>
              </a:spcBef>
              <a:tabLst>
                <a:tab algn="l" pos="0"/>
              </a:tabLst>
            </a:pPr>
            <a:r>
              <a:rPr b="1" lang="pl-PL" sz="1200" spc="-1" strike="noStrike">
                <a:solidFill>
                  <a:srgbClr val="000000"/>
                </a:solidFill>
                <a:latin typeface="Calibri"/>
                <a:ea typeface="Tahoma"/>
              </a:rPr>
              <a:t>Gmina Twardogóra</a:t>
            </a:r>
            <a:endParaRPr b="0" lang="pl-PL" sz="1200" spc="-1" strike="noStrike">
              <a:solidFill>
                <a:srgbClr val="564b3c"/>
              </a:solidFill>
              <a:latin typeface="Century Gothic"/>
            </a:endParaRPr>
          </a:p>
          <a:p>
            <a:pPr marL="114480">
              <a:lnSpc>
                <a:spcPct val="115000"/>
              </a:lnSpc>
              <a:spcBef>
                <a:spcPts val="320"/>
              </a:spcBef>
              <a:spcAft>
                <a:spcPts val="1001"/>
              </a:spcAft>
              <a:tabLst>
                <a:tab algn="l" pos="0"/>
              </a:tabLst>
            </a:pPr>
            <a:r>
              <a:rPr b="1" lang="pl-PL" sz="1200" spc="-1" strike="noStrike">
                <a:solidFill>
                  <a:srgbClr val="00b050"/>
                </a:solidFill>
                <a:latin typeface="Calibri"/>
                <a:ea typeface="Tahoma"/>
              </a:rPr>
              <a:t>8.</a:t>
            </a:r>
            <a:r>
              <a:rPr b="1" lang="pl-PL" sz="1200" spc="-1" strike="noStrike">
                <a:solidFill>
                  <a:srgbClr val="000000"/>
                </a:solidFill>
                <a:latin typeface="Calibri"/>
                <a:ea typeface="Tahoma"/>
              </a:rPr>
              <a:t>Szkoła Podstawowa nr 2 im. Jana Pawła II w Twardogórze:</a:t>
            </a:r>
            <a:r>
              <a:rPr b="1" lang="pl-PL" sz="1200" spc="-1" strike="noStrike">
                <a:solidFill>
                  <a:srgbClr val="3465a4"/>
                </a:solidFill>
                <a:latin typeface="Calibri"/>
                <a:ea typeface="Tahoma"/>
              </a:rPr>
              <a:t>Patrycja Kreczmer 8b, Kalina Wesołowska 8b, Magdalena Pietrzykowska . </a:t>
            </a:r>
            <a:r>
              <a:rPr b="1" lang="pl-PL" sz="1200" spc="-1" strike="noStrike">
                <a:solidFill>
                  <a:srgbClr val="069a2e"/>
                </a:solidFill>
                <a:latin typeface="Calibri"/>
                <a:ea typeface="Tahoma"/>
              </a:rPr>
              <a:t>Opiekun Marta Kozioł – Skrzypczak, Bożena Hołubka</a:t>
            </a:r>
            <a:endParaRPr b="0" lang="pl-PL" sz="1200" spc="-1" strike="noStrike">
              <a:solidFill>
                <a:srgbClr val="564b3c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241"/>
              </a:spcBef>
              <a:tabLst>
                <a:tab algn="l" pos="0"/>
              </a:tabLst>
            </a:pPr>
            <a:endParaRPr b="0" lang="pl-PL" sz="1200" spc="-1" strike="noStrike">
              <a:solidFill>
                <a:srgbClr val="564b3c"/>
              </a:solidFill>
              <a:latin typeface="Century Gothic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Tytuł 1"/>
          <p:cNvSpPr txBox="1"/>
          <p:nvPr/>
        </p:nvSpPr>
        <p:spPr>
          <a:xfrm>
            <a:off x="426240" y="408240"/>
            <a:ext cx="8260200" cy="10389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0" lang="pl-PL" sz="3500" spc="-1" strike="noStrike" cap="all">
                <a:solidFill>
                  <a:srgbClr val="6b7d72"/>
                </a:solidFill>
                <a:latin typeface="Book Antiqua"/>
              </a:rPr>
              <a:t>Zespół Szkół im. Ignacego Łukasiewicza w Krośnicach </a:t>
            </a:r>
            <a:endParaRPr b="0" lang="pl-PL" sz="35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67" name="Symbol zastępczy tekstu 5"/>
          <p:cNvSpPr txBox="1"/>
          <p:nvPr/>
        </p:nvSpPr>
        <p:spPr>
          <a:xfrm>
            <a:off x="426240" y="1722600"/>
            <a:ext cx="4039920" cy="6393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ctr">
              <a:lnSpc>
                <a:spcPct val="100000"/>
              </a:lnSpc>
              <a:spcBef>
                <a:spcPts val="439"/>
              </a:spcBef>
              <a:tabLst>
                <a:tab algn="l" pos="0"/>
              </a:tabLst>
            </a:pPr>
            <a:r>
              <a:rPr b="1" lang="pl-PL" sz="1400" spc="-1" strike="noStrike">
                <a:solidFill>
                  <a:srgbClr val="564b3c"/>
                </a:solidFill>
                <a:latin typeface="Century Gothic"/>
              </a:rPr>
              <a:t>„</a:t>
            </a:r>
            <a:r>
              <a:rPr b="1" lang="pl-PL" sz="1400" spc="-1" strike="noStrike">
                <a:solidFill>
                  <a:srgbClr val="564b3c"/>
                </a:solidFill>
                <a:latin typeface="Century Gothic"/>
              </a:rPr>
              <a:t>Zmniejszenie śladu węglowego w kontekście zwiedzania Doliny Baryczy</a:t>
            </a:r>
            <a:r>
              <a:rPr b="1" lang="pl-PL" sz="2200" spc="-1" strike="noStrike">
                <a:solidFill>
                  <a:srgbClr val="564b3c"/>
                </a:solidFill>
                <a:latin typeface="Century Gothic"/>
              </a:rPr>
              <a:t>” </a:t>
            </a:r>
            <a:endParaRPr b="0" lang="pl-PL" sz="2200" spc="-1" strike="noStrike">
              <a:solidFill>
                <a:srgbClr val="564b3c"/>
              </a:solidFill>
              <a:latin typeface="Century Gothic"/>
            </a:endParaRPr>
          </a:p>
        </p:txBody>
      </p:sp>
      <p:sp>
        <p:nvSpPr>
          <p:cNvPr id="268" name="Symbol zastępczy zawartości 3"/>
          <p:cNvSpPr txBox="1"/>
          <p:nvPr/>
        </p:nvSpPr>
        <p:spPr>
          <a:xfrm>
            <a:off x="426240" y="2438280"/>
            <a:ext cx="4039920" cy="368748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p>
            <a:pPr marL="114480"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r>
              <a:rPr b="0" lang="pl-PL" sz="2000" spc="-1" strike="noStrike">
                <a:solidFill>
                  <a:srgbClr val="564b3c"/>
                </a:solidFill>
                <a:latin typeface="Century Gothic"/>
              </a:rPr>
              <a:t>Najbardziej uczestników zainteresowały przeprowadzone eksperymenty, w których mogli wziąć udział. Było kilka pytań, uczestnicy wyciągnęli wnioski jak mogą zmniejszyć ślad węglowy i jak lepiej dbać o środowisko. </a:t>
            </a:r>
            <a:endParaRPr b="0" lang="pl-PL" sz="2000" spc="-1" strike="noStrike">
              <a:solidFill>
                <a:srgbClr val="564b3c"/>
              </a:solidFill>
              <a:latin typeface="Century Gothic"/>
            </a:endParaRPr>
          </a:p>
        </p:txBody>
      </p:sp>
      <p:sp>
        <p:nvSpPr>
          <p:cNvPr id="269" name="Symbol zastępczy tekstu 6"/>
          <p:cNvSpPr txBox="1"/>
          <p:nvPr/>
        </p:nvSpPr>
        <p:spPr>
          <a:xfrm>
            <a:off x="4645080" y="1722600"/>
            <a:ext cx="4041360" cy="6393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ctr">
              <a:lnSpc>
                <a:spcPct val="100000"/>
              </a:lnSpc>
              <a:spcBef>
                <a:spcPts val="439"/>
              </a:spcBef>
              <a:tabLst>
                <a:tab algn="l" pos="0"/>
              </a:tabLst>
            </a:pPr>
            <a:r>
              <a:rPr b="1" lang="pl-PL" sz="2200" spc="-1" strike="noStrike">
                <a:solidFill>
                  <a:srgbClr val="564b3c"/>
                </a:solidFill>
                <a:latin typeface="Century Gothic"/>
              </a:rPr>
              <a:t>Julia Ochocka, Julia Kwiecień, Gabriela Kozieł</a:t>
            </a:r>
            <a:endParaRPr b="0" lang="pl-PL" sz="2200" spc="-1" strike="noStrike">
              <a:solidFill>
                <a:srgbClr val="564b3c"/>
              </a:solidFill>
              <a:latin typeface="Century Gothic"/>
            </a:endParaRPr>
          </a:p>
        </p:txBody>
      </p:sp>
      <p:pic>
        <p:nvPicPr>
          <p:cNvPr id="270" name="Symbol zastępczy zawartości 8" descr=""/>
          <p:cNvPicPr/>
          <p:nvPr/>
        </p:nvPicPr>
        <p:blipFill>
          <a:blip r:embed="rId1"/>
          <a:stretch/>
        </p:blipFill>
        <p:spPr>
          <a:xfrm>
            <a:off x="4645080" y="2766600"/>
            <a:ext cx="4041360" cy="3030840"/>
          </a:xfrm>
          <a:prstGeom prst="rect">
            <a:avLst/>
          </a:prstGeom>
          <a:ln w="0">
            <a:noFill/>
          </a:ln>
        </p:spPr>
      </p:pic>
      <p:pic>
        <p:nvPicPr>
          <p:cNvPr id="271" name="Picture 2" descr=""/>
          <p:cNvPicPr/>
          <p:nvPr/>
        </p:nvPicPr>
        <p:blipFill>
          <a:blip r:embed="rId2"/>
          <a:stretch/>
        </p:blipFill>
        <p:spPr>
          <a:xfrm>
            <a:off x="395640" y="404640"/>
            <a:ext cx="688680" cy="1006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Tytuł 1"/>
          <p:cNvSpPr txBox="1"/>
          <p:nvPr/>
        </p:nvSpPr>
        <p:spPr>
          <a:xfrm>
            <a:off x="426240" y="408240"/>
            <a:ext cx="8260200" cy="10389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1" lang="pl-PL" sz="2800" spc="-1" strike="noStrike" cap="all">
                <a:solidFill>
                  <a:srgbClr val="6b7d72"/>
                </a:solidFill>
                <a:latin typeface="Times New Roman"/>
                <a:ea typeface="NSimSun"/>
              </a:rPr>
              <a:t>Szkoła Podstawowa im. Polskich Olimpijczyków w Dębnicy.</a:t>
            </a:r>
            <a:endParaRPr b="0" lang="pl-PL" sz="2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73" name="Symbol zastępczy tekstu 3"/>
          <p:cNvSpPr txBox="1"/>
          <p:nvPr/>
        </p:nvSpPr>
        <p:spPr>
          <a:xfrm>
            <a:off x="426240" y="1722600"/>
            <a:ext cx="4039920" cy="6393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ctr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endParaRPr b="0" lang="pl-PL" sz="2400" spc="-1" strike="noStrike">
              <a:solidFill>
                <a:srgbClr val="564b3c"/>
              </a:solidFill>
              <a:latin typeface="Century Gothic"/>
            </a:endParaRPr>
          </a:p>
          <a:p>
            <a:pPr algn="ctr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endParaRPr b="0" lang="pl-PL" sz="2400" spc="-1" strike="noStrike">
              <a:solidFill>
                <a:srgbClr val="564b3c"/>
              </a:solidFill>
              <a:latin typeface="Century Gothic"/>
            </a:endParaRPr>
          </a:p>
          <a:p>
            <a:pPr algn="ctr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endParaRPr b="0" lang="pl-PL" sz="2400" spc="-1" strike="noStrike">
              <a:solidFill>
                <a:srgbClr val="564b3c"/>
              </a:solidFill>
              <a:latin typeface="Century Gothic"/>
            </a:endParaRPr>
          </a:p>
          <a:p>
            <a:pPr algn="ctr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endParaRPr b="0" lang="pl-PL" sz="2400" spc="-1" strike="noStrike">
              <a:solidFill>
                <a:srgbClr val="564b3c"/>
              </a:solidFill>
              <a:latin typeface="Century Gothic"/>
            </a:endParaRPr>
          </a:p>
          <a:p>
            <a:pPr algn="ctr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pl-PL" sz="2400" spc="-1" strike="noStrike">
                <a:solidFill>
                  <a:srgbClr val="564b3c"/>
                </a:solidFill>
                <a:latin typeface="Times New Roman"/>
                <a:ea typeface="NSimSun"/>
              </a:rPr>
              <a:t>.</a:t>
            </a:r>
            <a:endParaRPr b="0" lang="pl-PL" sz="2400" spc="-1" strike="noStrike">
              <a:solidFill>
                <a:srgbClr val="564b3c"/>
              </a:solidFill>
              <a:latin typeface="Century Gothic"/>
            </a:endParaRPr>
          </a:p>
          <a:p>
            <a:pPr algn="ctr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pl-PL" sz="2400" spc="-1" strike="noStrike">
                <a:solidFill>
                  <a:srgbClr val="564b3c"/>
                </a:solidFill>
                <a:latin typeface="Times New Roman"/>
                <a:ea typeface="NSimSun"/>
              </a:rPr>
              <a:t>Temat zajęć:  Zero Waste dla Doliny Baryczy</a:t>
            </a:r>
            <a:r>
              <a:rPr b="1" lang="pl-PL" sz="2200" spc="-1" strike="noStrike">
                <a:solidFill>
                  <a:srgbClr val="564b3c"/>
                </a:solidFill>
                <a:latin typeface="Century Gothic"/>
                <a:ea typeface="NSimSun"/>
              </a:rPr>
              <a:t> </a:t>
            </a:r>
            <a:endParaRPr b="0" lang="pl-PL" sz="2200" spc="-1" strike="noStrike">
              <a:solidFill>
                <a:srgbClr val="564b3c"/>
              </a:solidFill>
              <a:latin typeface="Century Gothic"/>
            </a:endParaRPr>
          </a:p>
        </p:txBody>
      </p:sp>
      <p:sp>
        <p:nvSpPr>
          <p:cNvPr id="274" name="Symbol zastępczy zawartości 4"/>
          <p:cNvSpPr txBox="1"/>
          <p:nvPr/>
        </p:nvSpPr>
        <p:spPr>
          <a:xfrm>
            <a:off x="426240" y="2438280"/>
            <a:ext cx="4039920" cy="368748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93a299"/>
              </a:buClr>
              <a:buFont typeface="Wingdings" charset="2"/>
              <a:buChar char=""/>
            </a:pPr>
            <a:r>
              <a:rPr b="1" lang="pl-PL" sz="2400" spc="-1" strike="noStrike">
                <a:solidFill>
                  <a:srgbClr val="564b3c"/>
                </a:solidFill>
                <a:latin typeface="Times New Roman"/>
                <a:ea typeface="NSimSun"/>
              </a:rPr>
              <a:t>Przygotowanie prezentacji multimedialnej przez uczennice.</a:t>
            </a:r>
            <a:endParaRPr b="0" lang="pl-PL" sz="2400" spc="-1" strike="noStrike">
              <a:solidFill>
                <a:srgbClr val="564b3c"/>
              </a:solidFill>
              <a:latin typeface="Century Gothic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93a299"/>
              </a:buClr>
              <a:buFont typeface="Wingdings" charset="2"/>
              <a:buChar char=""/>
            </a:pPr>
            <a:r>
              <a:rPr b="1" lang="pl-PL" sz="2400" spc="-1" strike="noStrike">
                <a:solidFill>
                  <a:srgbClr val="564b3c"/>
                </a:solidFill>
                <a:latin typeface="Times New Roman"/>
                <a:ea typeface="NSimSun"/>
              </a:rPr>
              <a:t>Filmik wyjaśniający: co to jest ślad węglowy, na czym polega, jakie są jego skutki i co robić, aby go zmniejszać?</a:t>
            </a:r>
            <a:endParaRPr b="0" lang="pl-PL" sz="2400" spc="-1" strike="noStrike">
              <a:solidFill>
                <a:srgbClr val="564b3c"/>
              </a:solidFill>
              <a:latin typeface="Century Gothic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pl-PL" sz="2400" spc="-1" strike="noStrike">
              <a:solidFill>
                <a:srgbClr val="564b3c"/>
              </a:solidFill>
              <a:latin typeface="Century Gothic"/>
            </a:endParaRPr>
          </a:p>
        </p:txBody>
      </p:sp>
      <p:sp>
        <p:nvSpPr>
          <p:cNvPr id="275" name="Symbol zastępczy tekstu 5"/>
          <p:cNvSpPr txBox="1"/>
          <p:nvPr/>
        </p:nvSpPr>
        <p:spPr>
          <a:xfrm>
            <a:off x="4645080" y="1722600"/>
            <a:ext cx="4041360" cy="6393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ctr">
              <a:lnSpc>
                <a:spcPct val="100000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pl-PL" sz="2400" spc="-1" strike="noStrike">
                <a:solidFill>
                  <a:srgbClr val="564b3c"/>
                </a:solidFill>
                <a:latin typeface="Times New Roman"/>
                <a:ea typeface="NSimSun"/>
              </a:rPr>
              <a:t>I gr </a:t>
            </a:r>
            <a:r>
              <a:rPr b="1" lang="pl-PL" sz="2000" spc="-1" strike="noStrike">
                <a:solidFill>
                  <a:srgbClr val="564b3c"/>
                </a:solidFill>
                <a:latin typeface="Times New Roman"/>
                <a:ea typeface="NSimSun"/>
              </a:rPr>
              <a:t>Amelka Wojtasik</a:t>
            </a:r>
            <a:endParaRPr b="0" lang="pl-PL" sz="2000" spc="-1" strike="noStrike">
              <a:solidFill>
                <a:srgbClr val="564b3c"/>
              </a:solidFill>
              <a:latin typeface="Century Gothic"/>
            </a:endParaRPr>
          </a:p>
          <a:p>
            <a:pPr algn="ctr"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r>
              <a:rPr b="1" lang="pl-PL" sz="2000" spc="-1" strike="noStrike">
                <a:solidFill>
                  <a:srgbClr val="564b3c"/>
                </a:solidFill>
                <a:latin typeface="Times New Roman"/>
                <a:ea typeface="NSimSun"/>
              </a:rPr>
              <a:t> </a:t>
            </a:r>
            <a:r>
              <a:rPr b="1" lang="pl-PL" sz="2000" spc="-1" strike="noStrike">
                <a:solidFill>
                  <a:srgbClr val="564b3c"/>
                </a:solidFill>
                <a:latin typeface="Times New Roman"/>
                <a:ea typeface="NSimSun"/>
              </a:rPr>
              <a:t>i Emilka Kupczyk</a:t>
            </a:r>
            <a:endParaRPr b="0" lang="pl-PL" sz="2000" spc="-1" strike="noStrike">
              <a:solidFill>
                <a:srgbClr val="564b3c"/>
              </a:solidFill>
              <a:latin typeface="Century Gothic"/>
            </a:endParaRPr>
          </a:p>
        </p:txBody>
      </p:sp>
      <p:pic>
        <p:nvPicPr>
          <p:cNvPr id="276" name="Symbol zastępczy zawartości 7" descr=""/>
          <p:cNvPicPr/>
          <p:nvPr/>
        </p:nvPicPr>
        <p:blipFill>
          <a:blip r:embed="rId1"/>
          <a:stretch/>
        </p:blipFill>
        <p:spPr>
          <a:xfrm>
            <a:off x="4645080" y="2766240"/>
            <a:ext cx="4041360" cy="3031560"/>
          </a:xfrm>
          <a:prstGeom prst="rect">
            <a:avLst/>
          </a:prstGeom>
          <a:ln w="0">
            <a:noFill/>
          </a:ln>
        </p:spPr>
      </p:pic>
      <p:pic>
        <p:nvPicPr>
          <p:cNvPr id="277" name="Picture 2" descr=""/>
          <p:cNvPicPr/>
          <p:nvPr/>
        </p:nvPicPr>
        <p:blipFill>
          <a:blip r:embed="rId2"/>
          <a:stretch/>
        </p:blipFill>
        <p:spPr>
          <a:xfrm>
            <a:off x="395640" y="332640"/>
            <a:ext cx="688680" cy="1006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Tytuł 1"/>
          <p:cNvSpPr txBox="1"/>
          <p:nvPr/>
        </p:nvSpPr>
        <p:spPr>
          <a:xfrm>
            <a:off x="426240" y="408240"/>
            <a:ext cx="8260200" cy="10389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algn="ctr">
              <a:lnSpc>
                <a:spcPct val="100000"/>
              </a:lnSpc>
            </a:pPr>
            <a:r>
              <a:rPr b="1" lang="pl-PL" sz="2800" spc="-1" strike="noStrike" cap="all">
                <a:solidFill>
                  <a:srgbClr val="6b7d72"/>
                </a:solidFill>
                <a:latin typeface="Times New Roman"/>
                <a:ea typeface="NSimSun"/>
              </a:rPr>
              <a:t>Szkoła Podstawowa im. Polskich Olimpijczyków w Dębnicy.</a:t>
            </a:r>
            <a:endParaRPr b="0" lang="pl-PL" sz="2800" spc="-1" strike="noStrike"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79" name="Symbol zastępczy tekstu 2"/>
          <p:cNvSpPr txBox="1"/>
          <p:nvPr/>
        </p:nvSpPr>
        <p:spPr>
          <a:xfrm>
            <a:off x="426240" y="1722600"/>
            <a:ext cx="4039920" cy="6393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ctr">
              <a:lnSpc>
                <a:spcPct val="100000"/>
              </a:lnSpc>
              <a:spcBef>
                <a:spcPts val="439"/>
              </a:spcBef>
              <a:tabLst>
                <a:tab algn="l" pos="0"/>
              </a:tabLst>
            </a:pPr>
            <a:r>
              <a:rPr b="1" lang="pl-PL" sz="2200" spc="-1" strike="noStrike">
                <a:solidFill>
                  <a:srgbClr val="564b3c"/>
                </a:solidFill>
                <a:latin typeface="Century Gothic"/>
              </a:rPr>
              <a:t>Zmniejszamy ślad węglowy w Dolinie Baryczy.</a:t>
            </a:r>
            <a:endParaRPr b="0" lang="pl-PL" sz="2200" spc="-1" strike="noStrike">
              <a:solidFill>
                <a:srgbClr val="564b3c"/>
              </a:solidFill>
              <a:latin typeface="Century Gothic"/>
            </a:endParaRPr>
          </a:p>
        </p:txBody>
      </p:sp>
      <p:sp>
        <p:nvSpPr>
          <p:cNvPr id="280" name="Symbol zastępczy zawartości 3"/>
          <p:cNvSpPr txBox="1"/>
          <p:nvPr/>
        </p:nvSpPr>
        <p:spPr>
          <a:xfrm>
            <a:off x="426240" y="2438280"/>
            <a:ext cx="4039920" cy="3687480"/>
          </a:xfrm>
          <a:prstGeom prst="rect">
            <a:avLst/>
          </a:prstGeom>
          <a:noFill/>
          <a:ln w="0">
            <a:noFill/>
          </a:ln>
        </p:spPr>
        <p:txBody>
          <a:bodyPr>
            <a:normAutofit fontScale="91000"/>
          </a:bodyPr>
          <a:p>
            <a:pPr marL="343080" indent="-228240">
              <a:lnSpc>
                <a:spcPct val="100000"/>
              </a:lnSpc>
              <a:spcBef>
                <a:spcPts val="479"/>
              </a:spcBef>
              <a:buClr>
                <a:srgbClr val="93a299"/>
              </a:buClr>
              <a:buFont typeface="Arial"/>
              <a:buChar char="•"/>
            </a:pPr>
            <a:r>
              <a:rPr b="0" lang="pl-PL" sz="2400" spc="-1" strike="noStrike">
                <a:solidFill>
                  <a:srgbClr val="564b3c"/>
                </a:solidFill>
                <a:latin typeface="Century Gothic"/>
              </a:rPr>
              <a:t>•</a:t>
            </a:r>
            <a:r>
              <a:rPr b="0" lang="pl-PL" sz="2400" spc="-1" strike="noStrike">
                <a:solidFill>
                  <a:srgbClr val="564b3c"/>
                </a:solidFill>
                <a:latin typeface="Century Gothic"/>
              </a:rPr>
              <a:t>	</a:t>
            </a:r>
            <a:r>
              <a:rPr b="0" lang="pl-PL" sz="2400" spc="-1" strike="noStrike">
                <a:solidFill>
                  <a:srgbClr val="564b3c"/>
                </a:solidFill>
                <a:latin typeface="Century Gothic"/>
              </a:rPr>
              <a:t>Filmik wyjaśniający: co to jest ślad węglowy, na czym polega, jakie są jego skutki i co robić, aby go zmniejszać?</a:t>
            </a:r>
            <a:endParaRPr b="0" lang="pl-PL" sz="2400" spc="-1" strike="noStrike">
              <a:solidFill>
                <a:srgbClr val="564b3c"/>
              </a:solidFill>
              <a:latin typeface="Century Gothic"/>
            </a:endParaRPr>
          </a:p>
          <a:p>
            <a:pPr marL="343080" indent="-228240">
              <a:lnSpc>
                <a:spcPct val="100000"/>
              </a:lnSpc>
              <a:spcBef>
                <a:spcPts val="479"/>
              </a:spcBef>
              <a:buClr>
                <a:srgbClr val="93a299"/>
              </a:buClr>
              <a:buFont typeface="Arial"/>
              <a:buChar char="•"/>
            </a:pPr>
            <a:r>
              <a:rPr b="0" lang="pl-PL" sz="2400" spc="-1" strike="noStrike">
                <a:solidFill>
                  <a:srgbClr val="564b3c"/>
                </a:solidFill>
                <a:latin typeface="Century Gothic"/>
              </a:rPr>
              <a:t>•</a:t>
            </a:r>
            <a:r>
              <a:rPr b="0" lang="pl-PL" sz="2400" spc="-1" strike="noStrike">
                <a:solidFill>
                  <a:srgbClr val="564b3c"/>
                </a:solidFill>
                <a:latin typeface="Century Gothic"/>
              </a:rPr>
              <a:t>	</a:t>
            </a:r>
            <a:r>
              <a:rPr b="0" lang="pl-PL" sz="2400" spc="-1" strike="noStrike">
                <a:solidFill>
                  <a:srgbClr val="564b3c"/>
                </a:solidFill>
                <a:latin typeface="Century Gothic"/>
              </a:rPr>
              <a:t>Przygotowanie rozsypywanki wyrazowej na temat działań: Jak zmniejszać ślad węglowy w Dolinie Baryczy? – nasze działania.</a:t>
            </a:r>
            <a:endParaRPr b="0" lang="pl-PL" sz="2400" spc="-1" strike="noStrike">
              <a:solidFill>
                <a:srgbClr val="564b3c"/>
              </a:solidFill>
              <a:latin typeface="Century Gothic"/>
            </a:endParaRPr>
          </a:p>
        </p:txBody>
      </p:sp>
      <p:sp>
        <p:nvSpPr>
          <p:cNvPr id="281" name="Symbol zastępczy tekstu 4"/>
          <p:cNvSpPr txBox="1"/>
          <p:nvPr/>
        </p:nvSpPr>
        <p:spPr>
          <a:xfrm>
            <a:off x="4645080" y="1722600"/>
            <a:ext cx="4041360" cy="6393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ctr">
              <a:lnSpc>
                <a:spcPct val="100000"/>
              </a:lnSpc>
              <a:spcBef>
                <a:spcPts val="439"/>
              </a:spcBef>
              <a:tabLst>
                <a:tab algn="l" pos="0"/>
              </a:tabLst>
            </a:pPr>
            <a:r>
              <a:rPr b="1" lang="pl-PL" sz="1600" spc="-1" strike="noStrike">
                <a:solidFill>
                  <a:srgbClr val="564b3c"/>
                </a:solidFill>
                <a:latin typeface="Century Gothic"/>
              </a:rPr>
              <a:t>II gr. Lena Kostrzewska, Paweł Kaczmarek oraz Maja Hankiewicz i Maja Maciejewska</a:t>
            </a:r>
            <a:r>
              <a:rPr b="1" lang="pl-PL" sz="2200" spc="-1" strike="noStrike">
                <a:solidFill>
                  <a:srgbClr val="564b3c"/>
                </a:solidFill>
                <a:latin typeface="Century Gothic"/>
              </a:rPr>
              <a:t>. </a:t>
            </a:r>
            <a:endParaRPr b="0" lang="pl-PL" sz="2200" spc="-1" strike="noStrike">
              <a:solidFill>
                <a:srgbClr val="564b3c"/>
              </a:solidFill>
              <a:latin typeface="Century Gothic"/>
            </a:endParaRPr>
          </a:p>
        </p:txBody>
      </p:sp>
      <p:pic>
        <p:nvPicPr>
          <p:cNvPr id="282" name="Symbol zastępczy zawartości 6" descr=""/>
          <p:cNvPicPr/>
          <p:nvPr/>
        </p:nvPicPr>
        <p:blipFill>
          <a:blip r:embed="rId1"/>
          <a:stretch/>
        </p:blipFill>
        <p:spPr>
          <a:xfrm>
            <a:off x="4645080" y="2766240"/>
            <a:ext cx="4041360" cy="3031560"/>
          </a:xfrm>
          <a:prstGeom prst="rect">
            <a:avLst/>
          </a:prstGeom>
          <a:ln w="0">
            <a:noFill/>
          </a:ln>
        </p:spPr>
      </p:pic>
      <p:pic>
        <p:nvPicPr>
          <p:cNvPr id="283" name="Picture 2" descr=""/>
          <p:cNvPicPr/>
          <p:nvPr/>
        </p:nvPicPr>
        <p:blipFill>
          <a:blip r:embed="rId2"/>
          <a:stretch/>
        </p:blipFill>
        <p:spPr>
          <a:xfrm>
            <a:off x="395640" y="476640"/>
            <a:ext cx="688680" cy="1006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177</TotalTime>
  <Application>LibreOffice/7.1.4.2$Windows_X86_64 LibreOffice_project/a529a4fab45b75fefc5b6226684193eb000654f6</Application>
  <AppVersion>15.0000</AppVersion>
  <Words>1345</Words>
  <Paragraphs>109</Paragraphs>
  <Company>Hewlett-Packard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2022-12-12T15:32:27Z</dcterms:created>
  <dc:creator>Zofia</dc:creator>
  <dc:description/>
  <dc:language>pl-PL</dc:language>
  <cp:lastModifiedBy>Zofia</cp:lastModifiedBy>
  <dcterms:modified xsi:type="dcterms:W3CDTF">2022-12-13T19:14:08Z</dcterms:modified>
  <cp:revision>20</cp:revision>
  <dc:subject/>
  <dc:title>Odkrywaj dolinę baryczy i zmniejszaj ślad węglowy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Pokaz na ekranie (4:3)</vt:lpwstr>
  </property>
  <property fmtid="{D5CDD505-2E9C-101B-9397-08002B2CF9AE}" pid="3" name="Slides">
    <vt:i4>18</vt:i4>
  </property>
</Properties>
</file>