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000" contrast="26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B663-C15D-4361-8E84-081C41A1F7D8}" type="datetimeFigureOut">
              <a:rPr lang="pl-PL" smtClean="0"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F9BD-3013-4FD5-9A31-7AE5DC6F018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zymonek\Desktop\videoplayback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42844" y="1857364"/>
            <a:ext cx="9144000" cy="24288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ODŁOWY RYB</a:t>
            </a:r>
          </a:p>
          <a:p>
            <a:pPr algn="ctr"/>
            <a:r>
              <a:rPr lang="pl-PL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W DOLINIE BARYCZY</a:t>
            </a:r>
            <a:endParaRPr lang="pl-PL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5362" name="Picture 2" descr="http://nasza.barycz.pl/imgekoprojekty/file/LOGOTYPY%20LEADER/logo%20DB%20-%20regio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286148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polskiemiasta.tv/miasta_foto/2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71490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20530482">
            <a:off x="31484" y="754561"/>
            <a:ext cx="4608963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 to wygląda?</a:t>
            </a:r>
            <a:endParaRPr lang="pl-PL" sz="44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00430" y="1571612"/>
            <a:ext cx="5429288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Październik </a:t>
            </a:r>
            <a:r>
              <a:rPr lang="pl-PL" dirty="0">
                <a:solidFill>
                  <a:schemeClr val="bg1"/>
                </a:solidFill>
              </a:rPr>
              <a:t>i listopad to pora odłowów ryb na Stawach Milickich - nie jest ona przypadkowa. Wtedy woda w stawach jest częściowo spuszczana, co pozwala na zagęszczenie ryb na łowisku. </a:t>
            </a: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okresie jesienno-zimowym spada temperatura wody, ryby zwalniają metabolizm, więc potrzebują mniej </a:t>
            </a:r>
            <a:r>
              <a:rPr lang="pl-PL" dirty="0" smtClean="0">
                <a:solidFill>
                  <a:schemeClr val="bg1"/>
                </a:solidFill>
              </a:rPr>
              <a:t>tlenu.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643306" y="4500570"/>
            <a:ext cx="5143536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Odłowy poprzedzane są spuszczaniem wody ze stawu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r>
              <a:rPr lang="pl-PL" dirty="0">
                <a:solidFill>
                  <a:schemeClr val="bg1"/>
                </a:solidFill>
              </a:rPr>
              <a:t> W tym czasie ryby przemieszczają się w najgłębszy obszar stawu, zwany łowiskiem. Dwa końce zarzuconej sieci, której rozpiętość wynosi kilkadziesiąt metrów, są zaciągane przez kilkanaście osób brodzących po pas w wodzie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5643570" y="3500438"/>
            <a:ext cx="1428760" cy="8572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zd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3000396" cy="310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 w dół 3"/>
          <p:cNvSpPr/>
          <p:nvPr/>
        </p:nvSpPr>
        <p:spPr>
          <a:xfrm>
            <a:off x="5286380" y="428604"/>
            <a:ext cx="1714512" cy="92869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143372" y="1785926"/>
            <a:ext cx="4572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 pomocą specjalnych siatek (tzw. kasarków) ryby są przenoszone do </a:t>
            </a:r>
            <a:r>
              <a:rPr lang="pl-PL" dirty="0" smtClean="0">
                <a:solidFill>
                  <a:schemeClr val="bg1"/>
                </a:solidFill>
              </a:rPr>
              <a:t>sortowni.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5357818" y="3071810"/>
            <a:ext cx="1643074" cy="92869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143372" y="4514687"/>
            <a:ext cx="4572000" cy="120032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Następnie trafiają do basenów transportowych, gdzie są ważone, zanim zostaną przewiezione do magazynów rybnych. Tam czekają do grudnia. </a:t>
            </a:r>
          </a:p>
        </p:txBody>
      </p:sp>
      <p:pic>
        <p:nvPicPr>
          <p:cNvPr id="8" name="Obraz 7" descr="big_IMG_2702_7g4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31472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AutoShape 4" descr="https://fbcdn-sphotos-h-a.akamaihd.net/hphotos-ak-xpf1/v/t34.0-12/1899162_746129038799398_1555508512_n.jpg?oh=bd886fce1601a6ad55fd7a3dee4bb67e&amp;oe=546EF271&amp;__gda__=1416550700_098d6a22e6b34b75759badefee126e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1899162_746129038799398_15555085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43314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14446" y="428604"/>
            <a:ext cx="6786578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Sposób "wyciągania" ryb z wody ze Stawów Milickich jest niezmienny od ponad 100 lat. Praca rybaków w tym największym kompleksie stawów hodowlanych w Europie rozpoczyna się tuż po wschodzie słońca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r>
              <a:rPr lang="pl-PL" dirty="0">
                <a:solidFill>
                  <a:schemeClr val="bg1"/>
                </a:solidFill>
              </a:rPr>
              <a:t> Odłowy karpia to magiczny widok, bo trzeba pamiętać, że odbywają się w największym w Polsce rezerwacie ornitologicznym. Festiwal ptaków, które mają rybę na wyciągnięcie dzioba, to magiczne widowisko, towarzyszące </a:t>
            </a:r>
            <a:r>
              <a:rPr lang="pl-PL" dirty="0" smtClean="0">
                <a:solidFill>
                  <a:schemeClr val="bg1"/>
                </a:solidFill>
              </a:rPr>
              <a:t>odłowom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7554" y="2786058"/>
            <a:ext cx="5143536" cy="385765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57158" y="3571876"/>
            <a:ext cx="2500330" cy="14773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Zapraszamy do oglądnięcia krótkiego filmiku, prezentującego jak wygląda to w rzeczywistości!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203789">
            <a:off x="118434" y="595874"/>
            <a:ext cx="8229600" cy="1292649"/>
          </a:xfrm>
        </p:spPr>
        <p:txBody>
          <a:bodyPr>
            <a:prstTxWarp prst="textCascadeUp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Jakie gatunki ryb możemy zobaczyć w </a:t>
            </a:r>
            <a:r>
              <a:rPr lang="pl-PL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l-PL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olinie </a:t>
            </a:r>
            <a:r>
              <a:rPr lang="pl-PL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pl-PL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aryczy?</a:t>
            </a:r>
            <a:endParaRPr lang="pl-PL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8596" y="2571744"/>
            <a:ext cx="3143272" cy="31393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K</a:t>
            </a:r>
            <a:r>
              <a:rPr lang="pl-PL" b="1" dirty="0" smtClean="0"/>
              <a:t>arp</a:t>
            </a:r>
            <a:r>
              <a:rPr lang="pl-PL" dirty="0"/>
              <a:t> (</a:t>
            </a:r>
            <a:r>
              <a:rPr lang="pl-PL" i="1" dirty="0" err="1"/>
              <a:t>Cyprinus</a:t>
            </a:r>
            <a:r>
              <a:rPr lang="pl-PL" i="1" dirty="0"/>
              <a:t> </a:t>
            </a:r>
            <a:r>
              <a:rPr lang="pl-PL" i="1" dirty="0" err="1"/>
              <a:t>carpio</a:t>
            </a:r>
            <a:r>
              <a:rPr lang="pl-PL" i="1" dirty="0"/>
              <a:t>, </a:t>
            </a:r>
            <a:r>
              <a:rPr lang="pl-PL" dirty="0"/>
              <a:t>opisany przez szwedzkiego naukowca, biologa i botanika Karola </a:t>
            </a:r>
            <a:r>
              <a:rPr lang="pl-PL" dirty="0" err="1"/>
              <a:t>Linneusza</a:t>
            </a:r>
            <a:r>
              <a:rPr lang="pl-PL" dirty="0"/>
              <a:t> w roku1758) – to ryba z rodzin karpiowatych. Jest jedną z najważniejszych ryb hodowlanych. W Polsce stanowi połowę odławianych ryb słodkowodnych. Na świecie odławia się ok. 200 tys. ton karpia rocznie.</a:t>
            </a:r>
          </a:p>
        </p:txBody>
      </p:sp>
      <p:pic>
        <p:nvPicPr>
          <p:cNvPr id="1026" name="Picture 2" descr="http://chojnice.com/foto/obrazy/Pytanie-do-/k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7" y="2857496"/>
            <a:ext cx="458674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yby_na_kaszubach.republika.pl/strona2/ryby/amur_bialy/amur_bial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4786279" cy="169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85720" y="357166"/>
            <a:ext cx="3000396" cy="2031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Amur </a:t>
            </a:r>
            <a:r>
              <a:rPr lang="pl-PL" dirty="0"/>
              <a:t> (</a:t>
            </a:r>
            <a:r>
              <a:rPr lang="pl-PL" i="1" dirty="0" err="1"/>
              <a:t>Ctenopharyngodon</a:t>
            </a:r>
            <a:r>
              <a:rPr lang="pl-PL" i="1" dirty="0"/>
              <a:t> </a:t>
            </a:r>
            <a:r>
              <a:rPr lang="pl-PL" i="1" dirty="0" err="1"/>
              <a:t>idella</a:t>
            </a:r>
            <a:r>
              <a:rPr lang="pl-PL" dirty="0"/>
              <a:t>) -</a:t>
            </a:r>
            <a:r>
              <a:rPr lang="pl-PL" dirty="0" smtClean="0"/>
              <a:t>gatunek</a:t>
            </a:r>
            <a:r>
              <a:rPr lang="pl-PL" dirty="0"/>
              <a:t> ryby z </a:t>
            </a:r>
            <a:r>
              <a:rPr lang="pl-PL" dirty="0" smtClean="0"/>
              <a:t>rodziny karpiowatych</a:t>
            </a:r>
            <a:r>
              <a:rPr lang="pl-PL" dirty="0"/>
              <a:t> (</a:t>
            </a:r>
            <a:r>
              <a:rPr lang="pl-PL" dirty="0" err="1"/>
              <a:t>Cyprinidae</a:t>
            </a:r>
            <a:r>
              <a:rPr lang="pl-PL" dirty="0"/>
              <a:t>), jedyny przedstawiciel rodzaju </a:t>
            </a:r>
            <a:r>
              <a:rPr lang="pl-PL" i="1" dirty="0" err="1"/>
              <a:t>Ctenopharyngodon</a:t>
            </a:r>
            <a:r>
              <a:rPr lang="pl-PL" dirty="0"/>
              <a:t>. Hodowany w akwakulturze, poławiany w wędkarstwie.</a:t>
            </a:r>
          </a:p>
        </p:txBody>
      </p:sp>
      <p:pic>
        <p:nvPicPr>
          <p:cNvPr id="20484" name="Picture 4" descr="http://www.pinczow.wedkuje.pl/foto_kontent/sum2_x1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473798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285720" y="2928934"/>
            <a:ext cx="3357586" cy="34163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 smtClean="0"/>
              <a:t>Sum pospolity</a:t>
            </a:r>
            <a:r>
              <a:rPr lang="pl-PL" dirty="0" smtClean="0"/>
              <a:t> (</a:t>
            </a:r>
            <a:r>
              <a:rPr lang="pl-PL" i="1" dirty="0" err="1" smtClean="0"/>
              <a:t>Silurus</a:t>
            </a:r>
            <a:r>
              <a:rPr lang="pl-PL" i="1" dirty="0" smtClean="0"/>
              <a:t> </a:t>
            </a:r>
            <a:r>
              <a:rPr lang="pl-PL" i="1" dirty="0" err="1" smtClean="0"/>
              <a:t>glanis</a:t>
            </a:r>
            <a:r>
              <a:rPr lang="pl-PL" dirty="0" smtClean="0"/>
              <a:t>) – gatunek ryby z rodziny </a:t>
            </a:r>
            <a:r>
              <a:rPr lang="pl-PL" u="sng" dirty="0" smtClean="0"/>
              <a:t>sumowatych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Druga </a:t>
            </a:r>
            <a:r>
              <a:rPr lang="pl-PL" dirty="0"/>
              <a:t>co do wielkości </a:t>
            </a:r>
            <a:r>
              <a:rPr lang="pl-PL" dirty="0" smtClean="0"/>
              <a:t>ryba</a:t>
            </a:r>
            <a:r>
              <a:rPr lang="pl-PL" dirty="0"/>
              <a:t> Europy i największa europejska ryba słodkowodna. Osiąga długość ponad 2 m i masę ciała ponad 100 kg (maksymalnie 5 m i wagę 306 kg</a:t>
            </a:r>
            <a:r>
              <a:rPr lang="pl-PL" dirty="0" smtClean="0"/>
              <a:t>)</a:t>
            </a:r>
            <a:r>
              <a:rPr lang="pl-PL" baseline="30000" dirty="0" smtClean="0"/>
              <a:t>[</a:t>
            </a:r>
            <a:r>
              <a:rPr lang="pl-PL" dirty="0" smtClean="0"/>
              <a:t>. </a:t>
            </a:r>
            <a:r>
              <a:rPr lang="pl-PL" dirty="0"/>
              <a:t>Ciało długie pozbawione łusek, głowa duża, otwór gębowy jest duży, silnie uzębiony.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ishing.pl/var/news/storage/images/media/foto_administracyjne/ryby/jesiotr_zachodni/18873-4-pol-PL/jesiotr_zachod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585363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pzw-szczecinek.pl/wp-content/uploads/2014/04/szczupak_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12734"/>
            <a:ext cx="5856075" cy="154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357158" y="500042"/>
            <a:ext cx="2357454" cy="23083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Jesiotr-</a:t>
            </a:r>
            <a:r>
              <a:rPr lang="pl-PL" dirty="0"/>
              <a:t> duża ryba wędrowna o skórze pokrytej rzędami kostnych płytek, przedstawiciel ryb jesiotrokształtnych, zwykle z </a:t>
            </a:r>
            <a:r>
              <a:rPr lang="pl-PL" dirty="0" smtClean="0"/>
              <a:t>rodziny jesiotrowatych.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14282" y="3214686"/>
            <a:ext cx="2786082" cy="28623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Szczupak </a:t>
            </a:r>
            <a:r>
              <a:rPr lang="pl-PL" b="1" dirty="0" smtClean="0"/>
              <a:t>pospolity</a:t>
            </a:r>
            <a:r>
              <a:rPr lang="pl-PL" b="1" baseline="30000" dirty="0"/>
              <a:t>-</a:t>
            </a:r>
            <a:r>
              <a:rPr lang="pl-PL" dirty="0"/>
              <a:t> (</a:t>
            </a:r>
            <a:r>
              <a:rPr lang="pl-PL" i="1" dirty="0" err="1"/>
              <a:t>Esox</a:t>
            </a:r>
            <a:r>
              <a:rPr lang="pl-PL" i="1" dirty="0"/>
              <a:t> </a:t>
            </a:r>
            <a:r>
              <a:rPr lang="pl-PL" i="1" dirty="0" err="1"/>
              <a:t>lucius</a:t>
            </a:r>
            <a:r>
              <a:rPr lang="pl-PL" dirty="0"/>
              <a:t>) – </a:t>
            </a:r>
            <a:r>
              <a:rPr lang="pl-PL" dirty="0" smtClean="0"/>
              <a:t>gatunek szeroko </a:t>
            </a:r>
            <a:r>
              <a:rPr lang="pl-PL" dirty="0"/>
              <a:t>rozprzestrzenionej, drapieżnej ryby z </a:t>
            </a:r>
            <a:r>
              <a:rPr lang="pl-PL" dirty="0" smtClean="0"/>
              <a:t>rodziny szczupakowatych</a:t>
            </a:r>
            <a:r>
              <a:rPr lang="pl-PL" dirty="0"/>
              <a:t> (</a:t>
            </a:r>
            <a:r>
              <a:rPr lang="pl-PL" dirty="0" err="1"/>
              <a:t>Esocidae</a:t>
            </a:r>
            <a:r>
              <a:rPr lang="pl-PL" dirty="0"/>
              <a:t>). Jego okołobiegunowy zasięg występowania jest największym naturalnym zasięgiem ryb wyłącznie słodkowodnych.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babiczok.webnode.com/200003641-206b221634/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74691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haczyk.com.pl/gatunki/tolpy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482961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428596" y="714356"/>
            <a:ext cx="2857488" cy="20313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/>
              <a:t> </a:t>
            </a:r>
            <a:r>
              <a:rPr lang="pl-PL" dirty="0" smtClean="0"/>
              <a:t>Lin (</a:t>
            </a:r>
            <a:r>
              <a:rPr lang="pl-PL" i="1" dirty="0" err="1" smtClean="0"/>
              <a:t>Tinca</a:t>
            </a:r>
            <a:r>
              <a:rPr lang="pl-PL" i="1" dirty="0" smtClean="0"/>
              <a:t> </a:t>
            </a:r>
            <a:r>
              <a:rPr lang="pl-PL" i="1" dirty="0" err="1"/>
              <a:t>tinca</a:t>
            </a:r>
            <a:r>
              <a:rPr lang="pl-PL" dirty="0"/>
              <a:t>) – słodkowodna ryba z rodziny karpiowatych </a:t>
            </a:r>
            <a:endParaRPr lang="pl-PL" dirty="0" smtClean="0"/>
          </a:p>
          <a:p>
            <a:r>
              <a:rPr lang="pl-PL" dirty="0" smtClean="0"/>
              <a:t>(</a:t>
            </a:r>
            <a:r>
              <a:rPr lang="pl-PL" dirty="0" err="1"/>
              <a:t>Cyprinidae</a:t>
            </a:r>
            <a:r>
              <a:rPr lang="pl-PL" dirty="0"/>
              <a:t>), jedyny przedstawiciel rodzaju </a:t>
            </a:r>
            <a:r>
              <a:rPr lang="pl-PL" i="1" dirty="0" err="1"/>
              <a:t>Tinca</a:t>
            </a:r>
            <a:r>
              <a:rPr lang="pl-PL" dirty="0"/>
              <a:t>. Inne nazwy: </a:t>
            </a:r>
            <a:r>
              <a:rPr lang="pl-PL" dirty="0" err="1"/>
              <a:t>pszenicznik</a:t>
            </a:r>
            <a:r>
              <a:rPr lang="pl-PL" dirty="0"/>
              <a:t>, </a:t>
            </a:r>
            <a:r>
              <a:rPr lang="pl-PL" dirty="0" err="1"/>
              <a:t>oczeretniak</a:t>
            </a:r>
            <a:r>
              <a:rPr lang="pl-PL" dirty="0"/>
              <a:t> oraz </a:t>
            </a:r>
            <a:r>
              <a:rPr lang="pl-PL" dirty="0" err="1"/>
              <a:t>kaliniak</a:t>
            </a:r>
            <a:r>
              <a:rPr lang="pl-PL" dirty="0"/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142844" y="3857628"/>
            <a:ext cx="3429024" cy="1754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/>
              <a:t>Tołpyga </a:t>
            </a:r>
            <a:r>
              <a:rPr lang="pl-PL" b="1" dirty="0" smtClean="0"/>
              <a:t>pstra</a:t>
            </a:r>
            <a:r>
              <a:rPr lang="pl-PL" b="1" baseline="30000" dirty="0"/>
              <a:t> </a:t>
            </a:r>
            <a:r>
              <a:rPr lang="pl-PL" dirty="0" smtClean="0"/>
              <a:t>(</a:t>
            </a:r>
            <a:r>
              <a:rPr lang="pl-PL" i="1" dirty="0" err="1" smtClean="0"/>
              <a:t>Hypophthalmichthysnobilis</a:t>
            </a:r>
            <a:r>
              <a:rPr lang="pl-PL" dirty="0"/>
              <a:t>) – gatunek słodkowodnej ryby </a:t>
            </a:r>
            <a:r>
              <a:rPr lang="pl-PL" dirty="0" smtClean="0"/>
              <a:t>z</a:t>
            </a:r>
          </a:p>
          <a:p>
            <a:r>
              <a:rPr lang="pl-PL" dirty="0"/>
              <a:t> rodziny karpiowatych (</a:t>
            </a:r>
            <a:r>
              <a:rPr lang="pl-PL" dirty="0" err="1"/>
              <a:t>Cyprinidae</a:t>
            </a:r>
            <a:r>
              <a:rPr lang="pl-PL" dirty="0" smtClean="0"/>
              <a:t>) </a:t>
            </a:r>
            <a:r>
              <a:rPr lang="pl-PL" dirty="0"/>
              <a:t>Poławiana gospodarczo</a:t>
            </a:r>
            <a:r>
              <a:rPr lang="pl-PL" dirty="0" smtClean="0"/>
              <a:t>.</a:t>
            </a:r>
            <a:r>
              <a:rPr lang="pl-PL" dirty="0"/>
              <a:t> Ceniona z powodu smacznego mięsa.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Źródła:</a:t>
            </a:r>
            <a:endParaRPr lang="pl-PL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14414" y="1785926"/>
            <a:ext cx="7000924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-</a:t>
            </a:r>
            <a:r>
              <a:rPr lang="pl-PL" dirty="0" err="1" smtClean="0"/>
              <a:t>pl.wikipedia.org</a:t>
            </a:r>
            <a:endParaRPr lang="pl-PL" dirty="0" smtClean="0"/>
          </a:p>
          <a:p>
            <a:r>
              <a:rPr lang="pl-PL" dirty="0" smtClean="0"/>
              <a:t>-</a:t>
            </a:r>
            <a:r>
              <a:rPr lang="pl-PL" dirty="0" err="1" smtClean="0"/>
              <a:t>www.youtube.com</a:t>
            </a:r>
            <a:endParaRPr lang="pl-PL" dirty="0" smtClean="0"/>
          </a:p>
          <a:p>
            <a:r>
              <a:rPr lang="pl-PL" dirty="0" smtClean="0"/>
              <a:t>-</a:t>
            </a:r>
            <a:r>
              <a:rPr lang="pl-PL" dirty="0" err="1" smtClean="0"/>
              <a:t>www.gazetawroclawska.pl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14744" y="6357958"/>
            <a:ext cx="4929222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Przygotowały: Basia </a:t>
            </a:r>
            <a:r>
              <a:rPr lang="pl-PL" dirty="0" err="1" smtClean="0"/>
              <a:t>Zaryczańska</a:t>
            </a:r>
            <a:r>
              <a:rPr lang="pl-PL" dirty="0" smtClean="0"/>
              <a:t> i Nikola Łysek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3786190"/>
            <a:ext cx="7643866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Dziękujemy za oglądanie!!!</a:t>
            </a:r>
            <a:endParaRPr lang="pl-PL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244</Words>
  <Application>Microsoft Office PowerPoint</Application>
  <PresentationFormat>Pokaz na ekranie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Jakie gatunki ryb możemy zobaczyć w Dolinie Baryczy?</vt:lpstr>
      <vt:lpstr>Slajd 6</vt:lpstr>
      <vt:lpstr>Slajd 7</vt:lpstr>
      <vt:lpstr>Slajd 8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Szymonek</dc:creator>
  <cp:lastModifiedBy>Szymonek</cp:lastModifiedBy>
  <cp:revision>26</cp:revision>
  <dcterms:created xsi:type="dcterms:W3CDTF">2014-11-18T15:56:00Z</dcterms:created>
  <dcterms:modified xsi:type="dcterms:W3CDTF">2014-11-19T17:06:15Z</dcterms:modified>
</cp:coreProperties>
</file>