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7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5E3D-36FE-48B6-8A91-B350F265C213}" type="datetimeFigureOut">
              <a:rPr lang="pl-PL" smtClean="0"/>
              <a:t>2009-03-08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8190-4895-4EE8-B01E-C67716D65A7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43042" y="500042"/>
            <a:ext cx="559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INSTRUKCJA ŻABKI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Glebuss\Pulpit\KAROLA\DSC0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57229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9.Następnie należy ją </a:t>
            </a:r>
            <a:r>
              <a:rPr lang="pl-PL" dirty="0" err="1" smtClean="0"/>
              <a:t>zgiąc</a:t>
            </a:r>
            <a:r>
              <a:rPr lang="pl-PL" dirty="0" smtClean="0"/>
              <a:t> tak . Aby była w pozycji siedzącej. </a:t>
            </a:r>
            <a:r>
              <a:rPr lang="pl-PL" dirty="0" err="1" smtClean="0"/>
              <a:t>Przycisnąc</a:t>
            </a:r>
            <a:r>
              <a:rPr lang="pl-PL" dirty="0" smtClean="0"/>
              <a:t> ja grzbietem do tyłu po czym połowę jej odchylonego grzbietu </a:t>
            </a:r>
            <a:r>
              <a:rPr lang="pl-PL" dirty="0" err="1" smtClean="0"/>
              <a:t>zgiąc</a:t>
            </a:r>
            <a:r>
              <a:rPr lang="pl-PL" dirty="0" smtClean="0"/>
              <a:t> również na pół , lecz tym razem do przodu.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14612" y="142852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ZASADA NR 9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Glebuss\Pulpit\DSC0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3643339" cy="273250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10.Na koniec należy </a:t>
            </a:r>
            <a:r>
              <a:rPr lang="pl-PL" dirty="0" err="1" smtClean="0"/>
              <a:t>nacisknąc</a:t>
            </a:r>
            <a:r>
              <a:rPr lang="pl-PL" dirty="0" smtClean="0"/>
              <a:t> na tył żabki tak aby ona podskoczyła.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643174" y="714356"/>
            <a:ext cx="44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ZASADA NR 10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Glebuss\Pulpit\KAROLA\DSC0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534988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857364"/>
            <a:ext cx="7772400" cy="1470025"/>
          </a:xfrm>
        </p:spPr>
        <p:txBody>
          <a:bodyPr>
            <a:normAutofit/>
          </a:bodyPr>
          <a:lstStyle/>
          <a:p>
            <a:r>
              <a:rPr lang="pl-PL" sz="4000" dirty="0" smtClean="0"/>
              <a:t>1.Karteczkę w kształcie kwadratu zegnij po przekątnych na pół.</a:t>
            </a:r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2571736" y="571480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ZASADA NR 1</a:t>
            </a:r>
            <a:endParaRPr lang="pl-PL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2050" name="Picture 2" descr="C:\Documents and Settings\Glebuss\Pulpit\DSC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86190"/>
            <a:ext cx="4387921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2. Następnie </a:t>
            </a:r>
            <a:r>
              <a:rPr lang="pl-PL" dirty="0" err="1" smtClean="0"/>
              <a:t>odwróc</a:t>
            </a:r>
            <a:r>
              <a:rPr lang="pl-PL" dirty="0" smtClean="0"/>
              <a:t> ją na drugą stronę i zegnij na pół, lecz tym razem nie po przekątnych , ale w połowie.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643174" y="0"/>
            <a:ext cx="40511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ZASADA NR 2</a:t>
            </a:r>
          </a:p>
          <a:p>
            <a:pPr algn="ctr"/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Glebuss\Pulpit\DSC0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45720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smtClean="0"/>
              <a:t>3.Mając karteczkę cały  czas na tej samej stronie złóż ją tak , jakby miała  </a:t>
            </a:r>
            <a:r>
              <a:rPr lang="pl-PL" dirty="0" err="1" smtClean="0"/>
              <a:t>powstac</a:t>
            </a:r>
            <a:r>
              <a:rPr lang="pl-PL" dirty="0" smtClean="0"/>
              <a:t> z niej choinka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86050" y="571480"/>
            <a:ext cx="3823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ZASADA nr 3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 descr="C:\Documents and Settings\Glebuss\Pulpit\DSC0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</p:spPr>
      </p:pic>
      <p:pic>
        <p:nvPicPr>
          <p:cNvPr id="4099" name="Picture 3" descr="C:\Documents and Settings\Glebuss\Pulpit\DSC0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407193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4.Gdy uzyskamy efekt choinki , trzeba tę choinkę </a:t>
            </a:r>
            <a:r>
              <a:rPr lang="pl-PL" dirty="0" err="1" smtClean="0"/>
              <a:t>zgiąc</a:t>
            </a:r>
            <a:r>
              <a:rPr lang="pl-PL" dirty="0" smtClean="0"/>
              <a:t> na pół tak , aby powstały dwa złączone razem trójkąty.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57422" y="214290"/>
            <a:ext cx="412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ZASADA NR 4</a:t>
            </a:r>
            <a:endParaRPr lang="pl-P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 descr="C:\Documents and Settings\Glebuss\Pulpit\DSC0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43314"/>
            <a:ext cx="528641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5.Jeden z tych trójkątów zegnij ku górze tak , tak aby powstał deltoid.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00298" y="642918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ZASADA NR 5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Glebuss\Pulpit\DSC00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50059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6.Następnie skrzydła ,które odstają od deltoidu </a:t>
            </a:r>
            <a:r>
              <a:rPr lang="pl-PL" dirty="0" err="1" smtClean="0"/>
              <a:t>zgiąc</a:t>
            </a:r>
            <a:r>
              <a:rPr lang="pl-PL" dirty="0" smtClean="0"/>
              <a:t> również ku górze.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57422" y="642918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ZASADA NR 6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C:\Documents and Settings\Glebuss\Pulpit\DSC0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6335"/>
            <a:ext cx="4340236" cy="314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7.Obróc karteczkę na drugą stronę , trójkąt ,który pozostał </a:t>
            </a:r>
            <a:r>
              <a:rPr lang="pl-PL" dirty="0" err="1" smtClean="0"/>
              <a:t>zgiąc</a:t>
            </a:r>
            <a:r>
              <a:rPr lang="pl-PL" dirty="0" smtClean="0"/>
              <a:t> do środka na pół oraz uzyskane skrzydła </a:t>
            </a:r>
            <a:r>
              <a:rPr lang="pl-PL" dirty="0" err="1" smtClean="0"/>
              <a:t>zgiąc</a:t>
            </a:r>
            <a:r>
              <a:rPr lang="pl-PL" dirty="0" smtClean="0"/>
              <a:t> jeszcze raz na pół , ale tym razem na zewnątrz.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643174" y="0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ZASADA NR 7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C:\Documents and Settings\Glebuss\Pulpit\DSC0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071934" cy="2928935"/>
          </a:xfrm>
          <a:prstGeom prst="rect">
            <a:avLst/>
          </a:prstGeom>
          <a:noFill/>
        </p:spPr>
      </p:pic>
      <p:pic>
        <p:nvPicPr>
          <p:cNvPr id="8196" name="Picture 4" descr="C:\Documents and Settings\Glebuss\Pulpit\DSC0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0" y="4000504"/>
            <a:ext cx="392909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/>
          <a:lstStyle/>
          <a:p>
            <a:r>
              <a:rPr lang="pl-PL" dirty="0" smtClean="0"/>
              <a:t>8. Powstała żabka </a:t>
            </a:r>
            <a:r>
              <a:rPr lang="pl-PL" dirty="0" err="1" smtClean="0"/>
              <a:t>odwróc</a:t>
            </a:r>
            <a:r>
              <a:rPr lang="pl-PL" dirty="0" smtClean="0"/>
              <a:t> na brzuch.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71736" y="500042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ZASADA NR 8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Documents and Settings\Glebuss\Pulpit\DSC0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8976"/>
            <a:ext cx="445929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215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1.Karteczkę w kształcie kwadratu zegnij po przekątnych na pół.</vt:lpstr>
      <vt:lpstr>2. Następnie odwróc ją na drugą stronę i zegnij na pół, lecz tym razem nie po przekątnych , ale w połowie.</vt:lpstr>
      <vt:lpstr> 3.Mając karteczkę cały  czas na tej samej stronie złóż ją tak , jakby miała  powstac z niej choinka</vt:lpstr>
      <vt:lpstr>4.Gdy uzyskamy efekt choinki , trzeba tę choinkę zgiąc na pół tak , aby powstały dwa złączone razem trójkąty.</vt:lpstr>
      <vt:lpstr>5.Jeden z tych trójkątów zegnij ku górze tak , tak aby powstał deltoid. </vt:lpstr>
      <vt:lpstr>6.Następnie skrzydła ,które odstają od deltoidu zgiąc również ku górze.</vt:lpstr>
      <vt:lpstr>7.Obróc karteczkę na drugą stronę , trójkąt ,który pozostał zgiąc do środka na pół oraz uzyskane skrzydła zgiąc jeszcze raz na pół , ale tym razem na zewnątrz.</vt:lpstr>
      <vt:lpstr>8. Powstała żabka odwróc na brzuch.</vt:lpstr>
      <vt:lpstr>9.Następnie należy ją zgiąc tak . Aby była w pozycji siedzącej. Przycisnąc ja grzbietem do tyłu po czym połowę jej odchylonego grzbietu zgiąc również na pół , lecz tym razem do przodu. </vt:lpstr>
      <vt:lpstr>10.Na koniec należy nacisknąc na tył żabki tak aby ona podskoczyła.</vt:lpstr>
    </vt:vector>
  </TitlesOfParts>
  <Company>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kluska</dc:creator>
  <cp:lastModifiedBy>kluska</cp:lastModifiedBy>
  <cp:revision>6</cp:revision>
  <dcterms:created xsi:type="dcterms:W3CDTF">2009-03-08T17:43:28Z</dcterms:created>
  <dcterms:modified xsi:type="dcterms:W3CDTF">2009-03-08T18:43:27Z</dcterms:modified>
</cp:coreProperties>
</file>