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12/29/2015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433790" y="3115988"/>
            <a:ext cx="9144000" cy="1641490"/>
          </a:xfrm>
        </p:spPr>
        <p:txBody>
          <a:bodyPr>
            <a:normAutofit fontScale="90000"/>
          </a:bodyPr>
          <a:lstStyle/>
          <a:p>
            <a:r>
              <a:rPr lang="pl-PL" sz="8000" dirty="0" smtClean="0"/>
              <a:t>Temat: Krajobraz kulturowy </a:t>
            </a:r>
            <a:br>
              <a:rPr lang="pl-PL" sz="8000" dirty="0" smtClean="0"/>
            </a:br>
            <a:r>
              <a:rPr lang="pl-PL" sz="8000" dirty="0" smtClean="0"/>
              <a:t>Doliny Baryczy</a:t>
            </a:r>
            <a:br>
              <a:rPr lang="pl-PL" sz="8000" dirty="0" smtClean="0"/>
            </a:br>
            <a:r>
              <a:rPr lang="pl-PL" sz="5300" dirty="0" smtClean="0"/>
              <a:t>czas: 2 godziny lekcyjne</a:t>
            </a:r>
            <a:br>
              <a:rPr lang="pl-PL" sz="5300" dirty="0" smtClean="0"/>
            </a:br>
            <a:r>
              <a:rPr lang="pl-PL" sz="4400" dirty="0" smtClean="0"/>
              <a:t>Małgorzata Gąsior</a:t>
            </a:r>
            <a:endParaRPr lang="pl-PL" sz="53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48987" y="2205209"/>
            <a:ext cx="9144000" cy="754025"/>
          </a:xfrm>
        </p:spPr>
        <p:txBody>
          <a:bodyPr/>
          <a:lstStyle/>
          <a:p>
            <a:r>
              <a:rPr lang="pl-PL" dirty="0" smtClean="0"/>
              <a:t>Scenariusz zajęć z plastyki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6793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Drewniany Pałac w Mojej Woli</a:t>
            </a:r>
            <a:endParaRPr lang="pl-PL" dirty="0"/>
          </a:p>
        </p:txBody>
      </p:sp>
      <p:pic>
        <p:nvPicPr>
          <p:cNvPr id="5122" name="Picture 2" descr="http://www.naszlaku.com/wp-content/gallery/moja-wola/moja-wola-palac-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31" y="1825625"/>
            <a:ext cx="6162214" cy="461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27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Rynek w Żmigrodzie</a:t>
            </a:r>
            <a:endParaRPr lang="pl-PL" dirty="0"/>
          </a:p>
        </p:txBody>
      </p:sp>
      <p:pic>
        <p:nvPicPr>
          <p:cNvPr id="6146" name="Picture 2" descr="http://www.szlakikulturowe.dolnyslask.pl/typo3temp/pics/17110bc4f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71" y="2342528"/>
            <a:ext cx="5328330" cy="355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684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Budynek gospodarczy w Miliczu</a:t>
            </a:r>
            <a:endParaRPr lang="pl-PL" dirty="0"/>
          </a:p>
        </p:txBody>
      </p:sp>
      <p:pic>
        <p:nvPicPr>
          <p:cNvPr id="7170" name="Picture 2" descr="http://www.polskaniezwykla.pl/pictures/original/2740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07" y="1825625"/>
            <a:ext cx="6645754" cy="49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6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Zespół szkół leśnych w Miliczu</a:t>
            </a:r>
            <a:endParaRPr lang="pl-PL" dirty="0"/>
          </a:p>
        </p:txBody>
      </p:sp>
      <p:pic>
        <p:nvPicPr>
          <p:cNvPr id="8194" name="Picture 2" descr="http://photos.wikimapia.org/p/00/00/26/83/00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" y="1690688"/>
            <a:ext cx="7109233" cy="514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722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Zamek w Żmigrodzie </a:t>
            </a:r>
            <a:br>
              <a:rPr lang="pl-PL" dirty="0" smtClean="0"/>
            </a:br>
            <a:r>
              <a:rPr lang="pl-PL" dirty="0" smtClean="0"/>
              <a:t>(zniszczony w czasie II wojny światowej)</a:t>
            </a:r>
            <a:endParaRPr lang="pl-PL" dirty="0"/>
          </a:p>
        </p:txBody>
      </p:sp>
      <p:pic>
        <p:nvPicPr>
          <p:cNvPr id="9218" name="Picture 2" descr="http://www.zamki.pl/xz/r_zmigrod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06" y="1825624"/>
            <a:ext cx="6682230" cy="494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425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Centrum edukacyjno-turystyczne </a:t>
            </a:r>
            <a:br>
              <a:rPr lang="pl-PL" dirty="0" smtClean="0"/>
            </a:br>
            <a:r>
              <a:rPr lang="pl-PL" dirty="0" smtClean="0"/>
              <a:t>w Rudzie Sułowskiej</a:t>
            </a:r>
            <a:endParaRPr lang="pl-PL" dirty="0"/>
          </a:p>
        </p:txBody>
      </p:sp>
      <p:pic>
        <p:nvPicPr>
          <p:cNvPr id="10242" name="Picture 2" descr="http://pliki.portalsamorzadowy.pl/i/07/05/74/0705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29" y="1825624"/>
            <a:ext cx="7087637" cy="472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219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Przebieg zajęć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3143" y="1825624"/>
            <a:ext cx="10700657" cy="45751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dirty="0" smtClean="0"/>
              <a:t>6. Wskazanie w wyniku rozmowy z uczniami cech charakterystycznych dla krajobrazu kulturowego Doliny Baryczy: współgranie architektury z przyrodą ze szczególnym uwzględnieniem stawów.</a:t>
            </a:r>
          </a:p>
          <a:p>
            <a:pPr marL="0" indent="0" algn="just">
              <a:buNone/>
            </a:pPr>
            <a:endParaRPr lang="pl-PL" sz="3200" dirty="0" smtClean="0"/>
          </a:p>
          <a:p>
            <a:pPr marL="0" indent="0" algn="just">
              <a:buNone/>
            </a:pPr>
            <a:r>
              <a:rPr lang="pl-PL" sz="3200" dirty="0" smtClean="0"/>
              <a:t>7</a:t>
            </a:r>
            <a:r>
              <a:rPr lang="pl-PL" sz="3200" dirty="0"/>
              <a:t>. Działanie plastyczne (praca własna </a:t>
            </a:r>
            <a:r>
              <a:rPr lang="pl-PL" sz="3200" dirty="0" smtClean="0"/>
              <a:t>uczniów).</a:t>
            </a:r>
          </a:p>
          <a:p>
            <a:pPr marL="0" indent="0" algn="just">
              <a:buNone/>
            </a:pPr>
            <a:endParaRPr lang="pl-PL" sz="3200" dirty="0" smtClean="0"/>
          </a:p>
          <a:p>
            <a:pPr marL="0" indent="0" algn="just">
              <a:buNone/>
            </a:pPr>
            <a:r>
              <a:rPr lang="pl-PL" sz="3200" dirty="0" smtClean="0"/>
              <a:t>8. Zakończenie zajęć z zasygnalizowaniem dokończenia prac, ich omówienia i wspólnej oceny na następnej lekcji.</a:t>
            </a:r>
          </a:p>
        </p:txBody>
      </p:sp>
    </p:spTree>
    <p:extLst>
      <p:ext uri="{BB962C8B-B14F-4D97-AF65-F5344CB8AC3E}">
        <p14:creationId xmlns:p14="http://schemas.microsoft.com/office/powerpoint/2010/main" val="2272996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Praca plastyczna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3200" dirty="0" smtClean="0"/>
              <a:t> </a:t>
            </a:r>
            <a:r>
              <a:rPr lang="pl-PL" sz="3200" dirty="0"/>
              <a:t>każdy uczeń </a:t>
            </a:r>
            <a:r>
              <a:rPr lang="pl-PL" sz="3600" dirty="0"/>
              <a:t>wykona</a:t>
            </a:r>
            <a:r>
              <a:rPr lang="pl-PL" sz="3200" dirty="0"/>
              <a:t> pracę plastyczną będącą folderem lub pocztówką uwzględniającą krajobraz kulturowy Doliny </a:t>
            </a:r>
            <a:r>
              <a:rPr lang="pl-PL" sz="3200" dirty="0" smtClean="0"/>
              <a:t>Baryczy (element </a:t>
            </a:r>
            <a:r>
              <a:rPr lang="pl-PL" sz="3200" dirty="0"/>
              <a:t>wody</a:t>
            </a:r>
            <a:r>
              <a:rPr lang="pl-PL" sz="3200" dirty="0" smtClean="0"/>
              <a:t>).</a:t>
            </a:r>
          </a:p>
          <a:p>
            <a:pPr marL="0" indent="0" algn="just">
              <a:buNone/>
            </a:pPr>
            <a:endParaRPr lang="pl-PL" sz="3200" dirty="0" smtClean="0"/>
          </a:p>
          <a:p>
            <a:pPr algn="just"/>
            <a:r>
              <a:rPr lang="pl-PL" sz="3200" dirty="0"/>
              <a:t> </a:t>
            </a:r>
            <a:r>
              <a:rPr lang="pl-PL" sz="3200" dirty="0" smtClean="0"/>
              <a:t>technika: grafika komputerowa, kolaż, rysunek kredkami, farbami lub czarnym cienkopisem.</a:t>
            </a:r>
          </a:p>
          <a:p>
            <a:pPr algn="just"/>
            <a:endParaRPr lang="pl-PL" sz="3200" dirty="0"/>
          </a:p>
          <a:p>
            <a:pPr algn="just"/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53075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Cele operacyjne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3200" dirty="0" smtClean="0"/>
              <a:t> uczeń potrafi zdefiniować pojęcie: krajobraz kulturowy,</a:t>
            </a:r>
          </a:p>
          <a:p>
            <a:pPr algn="just"/>
            <a:r>
              <a:rPr lang="pl-PL" sz="3200" dirty="0" smtClean="0"/>
              <a:t>uczeń umie wykorzystać zdobytą wiedzę w celu prawidłowego wykonania zadania plastycznego,</a:t>
            </a:r>
          </a:p>
          <a:p>
            <a:pPr algn="just"/>
            <a:r>
              <a:rPr lang="pl-PL" sz="3200" dirty="0"/>
              <a:t>u</a:t>
            </a:r>
            <a:r>
              <a:rPr lang="pl-PL" sz="3200" dirty="0" smtClean="0"/>
              <a:t>czeń potrafi wyodrębnić elementy krajobrazu kulturowego typowe dla obszaru Doliny Baryczy                            i zaprezentować je w swojej pracy plastycznej,</a:t>
            </a:r>
          </a:p>
          <a:p>
            <a:pPr algn="just"/>
            <a:r>
              <a:rPr lang="pl-PL" sz="3200" dirty="0"/>
              <a:t>u</a:t>
            </a:r>
            <a:r>
              <a:rPr lang="pl-PL" sz="3200" dirty="0" smtClean="0"/>
              <a:t>mie wykorzystać różne techniki plastyczne dla wykonania zadania.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245671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Metody nauczania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20000" y="2269762"/>
            <a:ext cx="10233800" cy="4351338"/>
          </a:xfrm>
        </p:spPr>
        <p:txBody>
          <a:bodyPr>
            <a:normAutofit/>
          </a:bodyPr>
          <a:lstStyle/>
          <a:p>
            <a:r>
              <a:rPr lang="pl-PL" sz="4000" dirty="0" smtClean="0"/>
              <a:t> pogadanka</a:t>
            </a:r>
          </a:p>
          <a:p>
            <a:r>
              <a:rPr lang="pl-PL" sz="4000" dirty="0" smtClean="0"/>
              <a:t> pokaz</a:t>
            </a:r>
          </a:p>
          <a:p>
            <a:r>
              <a:rPr lang="pl-PL" sz="4000" dirty="0" smtClean="0"/>
              <a:t> ćwiczenia plastyczne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274785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Przebieg zajęć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9634" y="1502229"/>
            <a:ext cx="11014166" cy="467473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pl-PL" dirty="0" smtClean="0"/>
              <a:t>Powitanie uczniów.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2.  Przedstawienie różnych definicji pojęcia krajobraz kulturowy: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i="1" dirty="0"/>
              <a:t> </a:t>
            </a:r>
            <a:r>
              <a:rPr lang="pl-PL" sz="2400" i="1" dirty="0"/>
              <a:t>ogół </a:t>
            </a:r>
            <a:r>
              <a:rPr lang="pl-PL" sz="2400" b="1" i="1" dirty="0"/>
              <a:t>obiektów</a:t>
            </a:r>
            <a:r>
              <a:rPr lang="pl-PL" sz="2400" i="1" dirty="0"/>
              <a:t> i </a:t>
            </a:r>
            <a:r>
              <a:rPr lang="pl-PL" sz="2400" b="1" i="1" dirty="0"/>
              <a:t>cech fizycznych</a:t>
            </a:r>
            <a:r>
              <a:rPr lang="pl-PL" sz="2400" i="1" dirty="0"/>
              <a:t>, obserwowalne wzrokowo wyrażenie kultury ludzkiej na powierzchni Ziemi, łączący </a:t>
            </a:r>
            <a:r>
              <a:rPr lang="pl-PL" sz="2400" b="1" i="1" dirty="0"/>
              <a:t>elementy środowiska przyrodniczego </a:t>
            </a:r>
            <a:r>
              <a:rPr lang="pl-PL" sz="2400" i="1" dirty="0"/>
              <a:t>i </a:t>
            </a:r>
            <a:r>
              <a:rPr lang="pl-PL" sz="2400" b="1" i="1" dirty="0"/>
              <a:t>kulturowego</a:t>
            </a:r>
            <a:r>
              <a:rPr lang="pl-PL" sz="2400" i="1" dirty="0"/>
              <a:t>. </a:t>
            </a:r>
            <a:endParaRPr lang="pl-PL" sz="2400" i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2400" i="1" dirty="0" smtClean="0"/>
              <a:t>Krajobraz </a:t>
            </a:r>
            <a:r>
              <a:rPr lang="pl-PL" sz="2400" i="1" dirty="0"/>
              <a:t>kulturowy jest wynikiem </a:t>
            </a:r>
            <a:r>
              <a:rPr lang="pl-PL" sz="2400" b="1" i="1" dirty="0"/>
              <a:t>przekształcania krajobrazu naturalnego</a:t>
            </a:r>
            <a:r>
              <a:rPr lang="pl-PL" sz="2400" i="1" dirty="0"/>
              <a:t> przez grupę lub kilka grup kulturowych i nakładania zróżnicowanych </a:t>
            </a:r>
            <a:r>
              <a:rPr lang="pl-PL" sz="2400" b="1" i="1" dirty="0"/>
              <a:t>elementów kulturowych </a:t>
            </a:r>
            <a:r>
              <a:rPr lang="pl-PL" sz="2400" i="1" dirty="0"/>
              <a:t>różnego wieku na tę samą rzeźbę terenu. Przestrzeń przyrodnicza, która znajduje się w sferze oddziaływań człowieka przyjmuje formę kulturową, wyrażoną w postaci krajobrazu kulturowego. </a:t>
            </a:r>
            <a:r>
              <a:rPr lang="pl-PL" sz="2400" i="1" dirty="0" smtClean="0"/>
              <a:t>(</a:t>
            </a:r>
            <a:r>
              <a:rPr lang="pl-PL" sz="2400" dirty="0" smtClean="0"/>
              <a:t>Komisja Krajobrazu Kulturowego PTG</a:t>
            </a:r>
            <a:r>
              <a:rPr lang="pl-PL" sz="2400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7749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Przebieg zajęć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3200" dirty="0" smtClean="0"/>
              <a:t>3. Odwołanie się do wycieczek: Milicz i jego okolice, Ruda Sułowska, Krośnice, okolice Twardogóry.</a:t>
            </a:r>
          </a:p>
          <a:p>
            <a:pPr marL="0" indent="0" algn="just">
              <a:buNone/>
            </a:pPr>
            <a:endParaRPr lang="pl-PL" sz="3200" dirty="0" smtClean="0"/>
          </a:p>
          <a:p>
            <a:pPr marL="0" indent="0" algn="just">
              <a:buNone/>
            </a:pPr>
            <a:r>
              <a:rPr lang="pl-PL" sz="3200" dirty="0" smtClean="0"/>
              <a:t>4. Zwrócenie uwagi uczniów na bardzo dużą powierzchnię stawów i wpływ ukształtowania powierzchni na przyrodę i budynki- określony typ architektury, współgranie tych elementów. </a:t>
            </a:r>
          </a:p>
          <a:p>
            <a:pPr marL="0" indent="0" algn="just">
              <a:buNone/>
            </a:pPr>
            <a:endParaRPr lang="pl-PL" sz="3200" dirty="0" smtClean="0"/>
          </a:p>
          <a:p>
            <a:pPr marL="0" indent="0" algn="just">
              <a:buNone/>
            </a:pPr>
            <a:r>
              <a:rPr lang="pl-PL" sz="3200" dirty="0" smtClean="0"/>
              <a:t>5. Pokaz slajdów, odwołanie się do stron internetowych.</a:t>
            </a:r>
          </a:p>
          <a:p>
            <a:pPr algn="just"/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21534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K</a:t>
            </a:r>
            <a:r>
              <a:rPr lang="pl-PL" dirty="0" smtClean="0"/>
              <a:t>ościół </a:t>
            </a:r>
            <a:r>
              <a:rPr lang="pl-PL" dirty="0"/>
              <a:t>Świętego Andrzeja Boboli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Miliczu </a:t>
            </a:r>
            <a:endParaRPr lang="pl-PL" dirty="0"/>
          </a:p>
        </p:txBody>
      </p:sp>
      <p:pic>
        <p:nvPicPr>
          <p:cNvPr id="1026" name="Picture 2" descr="http://energia.sl.pl/milicz/kosciol_w_milicz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78" y="1793670"/>
            <a:ext cx="6455001" cy="484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920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Kościół p.w. Św. Trójcy </a:t>
            </a:r>
            <a:r>
              <a:rPr lang="pl-PL" dirty="0" smtClean="0"/>
              <a:t>w Twardogórze</a:t>
            </a:r>
            <a:endParaRPr lang="pl-PL" dirty="0"/>
          </a:p>
        </p:txBody>
      </p:sp>
      <p:pic>
        <p:nvPicPr>
          <p:cNvPr id="2050" name="Picture 2" descr="http://eholiday.smcloud.net/mapy/zdjecia/big/twardogora-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18" y="1625925"/>
            <a:ext cx="3924056" cy="52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62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Pałac w Krośnicach</a:t>
            </a:r>
            <a:br>
              <a:rPr lang="pl-PL" dirty="0" smtClean="0"/>
            </a:br>
            <a:r>
              <a:rPr lang="pl-PL" dirty="0" smtClean="0"/>
              <a:t> (Urząd Miasta i Gminy)</a:t>
            </a:r>
            <a:endParaRPr lang="pl-PL" dirty="0"/>
          </a:p>
        </p:txBody>
      </p:sp>
      <p:pic>
        <p:nvPicPr>
          <p:cNvPr id="3074" name="Picture 2" descr="http://fotopolska.eu/foto/251/2514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22" y="1950426"/>
            <a:ext cx="6354853" cy="47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28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Kościół św. Macieja </a:t>
            </a:r>
            <a:r>
              <a:rPr lang="pl-PL" dirty="0"/>
              <a:t>w </a:t>
            </a:r>
            <a:r>
              <a:rPr lang="pl-PL" dirty="0" smtClean="0"/>
              <a:t>Trzebicku,</a:t>
            </a:r>
            <a:br>
              <a:rPr lang="pl-PL" dirty="0" smtClean="0"/>
            </a:br>
            <a:r>
              <a:rPr lang="pl-PL" dirty="0" smtClean="0"/>
              <a:t> gmina Cieszków</a:t>
            </a:r>
            <a:r>
              <a:rPr lang="pl-PL" dirty="0"/>
              <a:t> </a:t>
            </a:r>
            <a:endParaRPr lang="pl-PL" dirty="0"/>
          </a:p>
        </p:txBody>
      </p:sp>
      <p:pic>
        <p:nvPicPr>
          <p:cNvPr id="4098" name="Picture 2" descr="https://upload.wikimedia.org/wikipedia/commons/1/14/Ko%C5%9Bci%C3%B3%C5%82_par.%C5%9Bw.Macieja_w_Trzebicku_Gm.Cieszk%C3%B3w_82socjo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61" y="1825625"/>
            <a:ext cx="655145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851066"/>
      </p:ext>
    </p:extLst>
  </p:cSld>
  <p:clrMapOvr>
    <a:masterClrMapping/>
  </p:clrMapOvr>
</p:sld>
</file>

<file path=ppt/theme/theme1.xml><?xml version="1.0" encoding="utf-8"?>
<a:theme xmlns:a="http://schemas.openxmlformats.org/drawingml/2006/main" name="Głębokość">
  <a:themeElements>
    <a:clrScheme name="Depth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TM04033923[[fn=Głębokość]]</Template>
  <TotalTime>44</TotalTime>
  <Words>345</Words>
  <Application>Microsoft Office PowerPoint</Application>
  <PresentationFormat>Panoramiczny</PresentationFormat>
  <Paragraphs>43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1" baseType="lpstr">
      <vt:lpstr>Arial</vt:lpstr>
      <vt:lpstr>Corbel</vt:lpstr>
      <vt:lpstr>Wingdings</vt:lpstr>
      <vt:lpstr>Głębokość</vt:lpstr>
      <vt:lpstr>Temat: Krajobraz kulturowy  Doliny Baryczy czas: 2 godziny lekcyjne Małgorzata Gąsior</vt:lpstr>
      <vt:lpstr>Cele operacyjne</vt:lpstr>
      <vt:lpstr>Metody nauczania</vt:lpstr>
      <vt:lpstr>Przebieg zajęć</vt:lpstr>
      <vt:lpstr>Przebieg zajęć</vt:lpstr>
      <vt:lpstr>Kościół Świętego Andrzeja Boboli  w Miliczu </vt:lpstr>
      <vt:lpstr>Kościół p.w. Św. Trójcy w Twardogórze</vt:lpstr>
      <vt:lpstr>Pałac w Krośnicach  (Urząd Miasta i Gminy)</vt:lpstr>
      <vt:lpstr>Kościół św. Macieja w Trzebicku,  gmina Cieszków </vt:lpstr>
      <vt:lpstr>Drewniany Pałac w Mojej Woli</vt:lpstr>
      <vt:lpstr>Rynek w Żmigrodzie</vt:lpstr>
      <vt:lpstr>Budynek gospodarczy w Miliczu</vt:lpstr>
      <vt:lpstr>Zespół szkół leśnych w Miliczu</vt:lpstr>
      <vt:lpstr>Zamek w Żmigrodzie  (zniszczony w czasie II wojny światowej)</vt:lpstr>
      <vt:lpstr>Centrum edukacyjno-turystyczne  w Rudzie Sułowskiej</vt:lpstr>
      <vt:lpstr>Przebieg zajęć</vt:lpstr>
      <vt:lpstr>Praca plastyczna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Temat: Krajobraz kulturowy czas: 2 godziny lekcyjne</dc:title>
  <dc:creator>Magdalena Gąsior</dc:creator>
  <cp:lastModifiedBy>Magdalena Gąsior</cp:lastModifiedBy>
  <cp:revision>9</cp:revision>
  <dcterms:created xsi:type="dcterms:W3CDTF">2015-12-29T17:06:33Z</dcterms:created>
  <dcterms:modified xsi:type="dcterms:W3CDTF">2015-12-29T17:50:53Z</dcterms:modified>
</cp:coreProperties>
</file>