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6" r:id="rId8"/>
    <p:sldId id="265" r:id="rId9"/>
    <p:sldId id="267" r:id="rId10"/>
    <p:sldId id="277" r:id="rId11"/>
    <p:sldId id="273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2620" autoAdjust="0"/>
  </p:normalViewPr>
  <p:slideViewPr>
    <p:cSldViewPr>
      <p:cViewPr varScale="1">
        <p:scale>
          <a:sx n="85" d="100"/>
          <a:sy n="85" d="100"/>
        </p:scale>
        <p:origin x="11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97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7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56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45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672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554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63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29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34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55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66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D3B1-CD3E-449C-A0AA-C97F2523A5F3}" type="datetimeFigureOut">
              <a:rPr lang="pl-PL" smtClean="0"/>
              <a:t>2016-01-21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0D15A-BCC2-49B2-BEA6-ECB3D96E02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06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2" y="116632"/>
            <a:ext cx="8914345" cy="67413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pole tekstowe 3"/>
          <p:cNvSpPr txBox="1"/>
          <p:nvPr/>
        </p:nvSpPr>
        <p:spPr>
          <a:xfrm>
            <a:off x="-105708" y="2210612"/>
            <a:ext cx="9433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solidFill>
                  <a:schemeClr val="bg1"/>
                </a:solidFill>
              </a:rPr>
              <a:t>NATURE </a:t>
            </a:r>
          </a:p>
          <a:p>
            <a:pPr algn="ctr"/>
            <a:r>
              <a:rPr lang="pl-PL" sz="8000" b="1" dirty="0" smtClean="0">
                <a:solidFill>
                  <a:schemeClr val="bg1"/>
                </a:solidFill>
              </a:rPr>
              <a:t>PICTURE DICTIONARY</a:t>
            </a:r>
            <a:endParaRPr lang="pl-PL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" y="0"/>
            <a:ext cx="9025769" cy="68821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2411760" y="5517232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RIVER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948264" y="2564904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BUSHES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27829" y="2925428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RIVER BANK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" y="0"/>
            <a:ext cx="8994424" cy="68470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4860032" y="764704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SUNFLOWERS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5536" y="5877272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SUMMER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02" y="44624"/>
            <a:ext cx="8869859" cy="66967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547664" y="553750"/>
            <a:ext cx="2556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/>
              <a:t>FLOWERS</a:t>
            </a:r>
            <a:endParaRPr lang="pl-PL" sz="4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308304" y="1761851"/>
            <a:ext cx="1835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/>
              <a:t>GRASS</a:t>
            </a:r>
            <a:endParaRPr lang="pl-PL" sz="4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187624" y="1946517"/>
            <a:ext cx="211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/>
              <a:t>TULIPS</a:t>
            </a:r>
            <a:endParaRPr lang="pl-PL" sz="44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28694" y="5517232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SPRING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9" y="4610"/>
            <a:ext cx="8985201" cy="6615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4067944" y="522920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STREAM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55776" y="1921522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WATER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11808" y="2927566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CREEPER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" y="12127"/>
            <a:ext cx="8978195" cy="68458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971600" y="980728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LEAF / LEAVES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7584" y="594928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BLADE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779912" y="5877272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err="1" smtClean="0">
                <a:solidFill>
                  <a:srgbClr val="FF0000"/>
                </a:solidFill>
              </a:rPr>
              <a:t>ground</a:t>
            </a:r>
            <a:r>
              <a:rPr lang="pl-PL" sz="4400" dirty="0" smtClean="0">
                <a:solidFill>
                  <a:srgbClr val="FF0000"/>
                </a:solidFill>
              </a:rPr>
              <a:t> / </a:t>
            </a:r>
            <a:r>
              <a:rPr lang="pl-PL" sz="4400" dirty="0" err="1">
                <a:solidFill>
                  <a:srgbClr val="FF0000"/>
                </a:solidFill>
              </a:rPr>
              <a:t>soil</a:t>
            </a:r>
            <a:endParaRPr lang="pl-PL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" y="0"/>
            <a:ext cx="89940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6156176" y="548680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rgbClr val="FF0000"/>
                </a:solidFill>
              </a:rPr>
              <a:t>SKY</a:t>
            </a:r>
            <a:endParaRPr lang="pl-PL" sz="4400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619672" y="2852936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RAINBOW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979712" y="5661248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TREES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03"/>
            <a:ext cx="9144000" cy="683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5364088" y="5445224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MEADOW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580112" y="3033468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PLANTS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r="16239" b="-641"/>
          <a:stretch/>
        </p:blipFill>
        <p:spPr>
          <a:xfrm>
            <a:off x="0" y="3161"/>
            <a:ext cx="9144000" cy="685483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995936" y="980728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WATERFALL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979712" y="4797152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ROCKS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" y="0"/>
            <a:ext cx="89940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0669"/>
            <a:ext cx="4482498" cy="597666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545886" y="940162"/>
            <a:ext cx="3042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PINE TREE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16016" y="2492896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SPRUCE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0" y="-1"/>
            <a:ext cx="8965736" cy="6836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323528" y="764704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TREES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23928" y="3212976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FOREST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37769" y="5157192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SPRING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1916832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BRANCH</a:t>
            </a:r>
            <a:endParaRPr lang="pl-PL" sz="4400" b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076056" y="5805264"/>
            <a:ext cx="4067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UNDERGROWTH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4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38</Words>
  <Application>Microsoft Office PowerPoint</Application>
  <PresentationFormat>Pokaz na ekranie (4:3)</PresentationFormat>
  <Paragraphs>31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rodzice</dc:creator>
  <cp:lastModifiedBy>joanna.orlikowska</cp:lastModifiedBy>
  <cp:revision>36</cp:revision>
  <dcterms:created xsi:type="dcterms:W3CDTF">2015-12-20T13:53:46Z</dcterms:created>
  <dcterms:modified xsi:type="dcterms:W3CDTF">2016-01-21T09:38:29Z</dcterms:modified>
</cp:coreProperties>
</file>