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F521C7B-FE02-479F-9E8B-FC7BA364CD55}" type="datetimeFigureOut">
              <a:rPr lang="pl-PL" smtClean="0"/>
              <a:t>2016-02-10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CC1AB42-8F66-4FC7-A5CB-5D81F807B49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Zwroty gwary  Południowej Wielkopolski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Cudze chwalicie swego nie znacie… czyli słów kilka a gwarze wielkopolskiej.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88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smtClean="0">
                <a:latin typeface="Times New Roman" pitchFamily="18" charset="0"/>
                <a:cs typeface="Times New Roman" pitchFamily="18" charset="0"/>
              </a:rPr>
              <a:t>Klara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s&amp;lstrok;o&amp;nacute;c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7" y="1412776"/>
            <a:ext cx="3528392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37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smtClean="0">
                <a:latin typeface="Times New Roman" pitchFamily="18" charset="0"/>
                <a:cs typeface="Times New Roman" pitchFamily="18" charset="0"/>
              </a:rPr>
              <a:t>Pyra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ziemniak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340768"/>
            <a:ext cx="3960440" cy="230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631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err="1" smtClean="0">
                <a:latin typeface="Times New Roman" pitchFamily="18" charset="0"/>
                <a:cs typeface="Times New Roman" pitchFamily="18" charset="0"/>
              </a:rPr>
              <a:t>Szneka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az 4" descr="Znalezione obrazy dla zapytania dro&amp;zdot;d&amp;zdot;ówka z lukre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484784"/>
            <a:ext cx="4176464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642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smtClean="0">
                <a:latin typeface="Times New Roman" pitchFamily="18" charset="0"/>
                <a:cs typeface="Times New Roman" pitchFamily="18" charset="0"/>
              </a:rPr>
              <a:t>Sznytka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kromka chleb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2776"/>
            <a:ext cx="4464496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074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913985"/>
          </a:xfrm>
        </p:spPr>
        <p:txBody>
          <a:bodyPr/>
          <a:lstStyle/>
          <a:p>
            <a:r>
              <a:rPr lang="pl-PL" dirty="0" smtClean="0"/>
              <a:t>Powiedzenie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27200" y="2924944"/>
            <a:ext cx="5712179" cy="2335678"/>
          </a:xfrm>
        </p:spPr>
        <p:txBody>
          <a:bodyPr/>
          <a:lstStyle/>
          <a:p>
            <a:r>
              <a:rPr lang="pl-PL" dirty="0" smtClean="0"/>
              <a:t>W </a:t>
            </a:r>
            <a:r>
              <a:rPr lang="pl-PL" dirty="0" err="1" smtClean="0"/>
              <a:t>antrejce</a:t>
            </a:r>
            <a:r>
              <a:rPr lang="pl-PL" dirty="0" smtClean="0"/>
              <a:t> na </a:t>
            </a:r>
            <a:r>
              <a:rPr lang="pl-PL" dirty="0" err="1" smtClean="0"/>
              <a:t>ryczce</a:t>
            </a:r>
            <a:r>
              <a:rPr lang="pl-PL" dirty="0" smtClean="0"/>
              <a:t> stały pyry w tytce. Przyszła </a:t>
            </a:r>
            <a:r>
              <a:rPr lang="pl-PL" dirty="0" err="1" smtClean="0"/>
              <a:t>niuda</a:t>
            </a:r>
            <a:r>
              <a:rPr lang="pl-PL" dirty="0" smtClean="0"/>
              <a:t>, </a:t>
            </a:r>
            <a:r>
              <a:rPr lang="pl-PL" dirty="0" err="1" smtClean="0"/>
              <a:t>spucła</a:t>
            </a:r>
            <a:r>
              <a:rPr lang="pl-PL" dirty="0" smtClean="0"/>
              <a:t> pyry a w </a:t>
            </a:r>
            <a:r>
              <a:rPr lang="pl-PL" dirty="0" err="1" smtClean="0"/>
              <a:t>wymborku</a:t>
            </a:r>
            <a:r>
              <a:rPr lang="pl-PL" dirty="0" smtClean="0"/>
              <a:t> umyła giry.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018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smtClean="0"/>
              <a:t>Tytka</a:t>
            </a:r>
            <a:endParaRPr lang="pl-PL" sz="9600" dirty="0"/>
          </a:p>
        </p:txBody>
      </p:sp>
      <p:pic>
        <p:nvPicPr>
          <p:cNvPr id="4" name="Obraz 3" descr="Znalezione obrazy dla zapytania papierowa torebk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14862"/>
            <a:ext cx="3384376" cy="2618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050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Trzewiki</a:t>
            </a:r>
            <a:endParaRPr lang="pl-PL" sz="9600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but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00808"/>
            <a:ext cx="3456384" cy="18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11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err="1" smtClean="0">
                <a:latin typeface="Times New Roman" pitchFamily="18" charset="0"/>
                <a:cs typeface="Times New Roman" pitchFamily="18" charset="0"/>
              </a:rPr>
              <a:t>Węborek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wiadr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84784"/>
            <a:ext cx="2808312" cy="20882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673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pl-PL" sz="9600" dirty="0" err="1" smtClean="0">
                <a:latin typeface="Times New Roman" pitchFamily="18" charset="0"/>
                <a:cs typeface="Times New Roman" pitchFamily="18" charset="0"/>
              </a:rPr>
              <a:t>Ancug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garnitu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780636"/>
            <a:ext cx="1743075" cy="2720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872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27200" y="3645024"/>
            <a:ext cx="5712179" cy="1615598"/>
          </a:xfrm>
        </p:spPr>
        <p:txBody>
          <a:bodyPr>
            <a:noAutofit/>
          </a:bodyPr>
          <a:lstStyle/>
          <a:p>
            <a:r>
              <a:rPr lang="pl-PL" sz="9600" dirty="0" smtClean="0">
                <a:latin typeface="Times New Roman" pitchFamily="18" charset="0"/>
                <a:cs typeface="Times New Roman" pitchFamily="18" charset="0"/>
              </a:rPr>
              <a:t>Bryle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az 5" descr="Znalezione obrazy dla zapytania okula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12777"/>
            <a:ext cx="4104456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578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err="1" smtClean="0">
                <a:latin typeface="Times New Roman" pitchFamily="18" charset="0"/>
                <a:cs typeface="Times New Roman" pitchFamily="18" charset="0"/>
              </a:rPr>
              <a:t>Glazejki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r&amp;eogon;kawiczki ze skó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3600400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694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smtClean="0">
                <a:latin typeface="Times New Roman" pitchFamily="18" charset="0"/>
                <a:cs typeface="Times New Roman" pitchFamily="18" charset="0"/>
              </a:rPr>
              <a:t>Gzik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bia&amp;lstrok;y serek ze &amp;sacute;mietank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96752"/>
            <a:ext cx="3240360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841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9600" dirty="0" err="1" smtClean="0">
                <a:latin typeface="Times New Roman" pitchFamily="18" charset="0"/>
                <a:cs typeface="Times New Roman" pitchFamily="18" charset="0"/>
              </a:rPr>
              <a:t>Heklować</a:t>
            </a:r>
            <a:endParaRPr lang="pl-PL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Znalezione obrazy dla zapytania szyde&amp;lstrok;kowa&amp;cacute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12776"/>
            <a:ext cx="4176464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20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ezka">
  <a:themeElements>
    <a:clrScheme name="Pinezk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ezk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ezk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44</TotalTime>
  <Words>50</Words>
  <Application>Microsoft Office PowerPoint</Application>
  <PresentationFormat>Pokaz na ekranie (4:3)</PresentationFormat>
  <Paragraphs>16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Pinezka</vt:lpstr>
      <vt:lpstr>Zwroty gwary  Południowej Wielkopolski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Powiedzenie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Zwroty gwary  Południowej Wielkopolski</dc:title>
  <dc:creator>LENOVO</dc:creator>
  <cp:lastModifiedBy>LENOVO</cp:lastModifiedBy>
  <cp:revision>7</cp:revision>
  <dcterms:created xsi:type="dcterms:W3CDTF">2016-02-09T15:34:43Z</dcterms:created>
  <dcterms:modified xsi:type="dcterms:W3CDTF">2016-02-10T16:31:45Z</dcterms:modified>
</cp:coreProperties>
</file>