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71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zaokrąglony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29CFC6-F197-45F0-ACD5-6A621248B145}" type="datetimeFigureOut">
              <a:rPr lang="pl-PL" smtClean="0"/>
              <a:pPr/>
              <a:t>2016-02-20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19B53B-AFF3-4CA1-8218-0150E8AA64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29CFC6-F197-45F0-ACD5-6A621248B145}" type="datetimeFigureOut">
              <a:rPr lang="pl-PL" smtClean="0"/>
              <a:pPr/>
              <a:t>2016-02-20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19B53B-AFF3-4CA1-8218-0150E8AA64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29CFC6-F197-45F0-ACD5-6A621248B145}" type="datetimeFigureOut">
              <a:rPr lang="pl-PL" smtClean="0"/>
              <a:pPr/>
              <a:t>2016-02-20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19B53B-AFF3-4CA1-8218-0150E8AA64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29CFC6-F197-45F0-ACD5-6A621248B145}" type="datetimeFigureOut">
              <a:rPr lang="pl-PL" smtClean="0"/>
              <a:pPr/>
              <a:t>2016-02-20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19B53B-AFF3-4CA1-8218-0150E8AA64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aokrąglony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29CFC6-F197-45F0-ACD5-6A621248B145}" type="datetimeFigureOut">
              <a:rPr lang="pl-PL" smtClean="0"/>
              <a:pPr/>
              <a:t>2016-02-20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19B53B-AFF3-4CA1-8218-0150E8AA64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29CFC6-F197-45F0-ACD5-6A621248B145}" type="datetimeFigureOut">
              <a:rPr lang="pl-PL" smtClean="0"/>
              <a:pPr/>
              <a:t>2016-02-20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19B53B-AFF3-4CA1-8218-0150E8AA64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29CFC6-F197-45F0-ACD5-6A621248B145}" type="datetimeFigureOut">
              <a:rPr lang="pl-PL" smtClean="0"/>
              <a:pPr/>
              <a:t>2016-02-20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19B53B-AFF3-4CA1-8218-0150E8AA64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29CFC6-F197-45F0-ACD5-6A621248B145}" type="datetimeFigureOut">
              <a:rPr lang="pl-PL" smtClean="0"/>
              <a:pPr/>
              <a:t>2016-02-20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19B53B-AFF3-4CA1-8218-0150E8AA64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29CFC6-F197-45F0-ACD5-6A621248B145}" type="datetimeFigureOut">
              <a:rPr lang="pl-PL" smtClean="0"/>
              <a:pPr/>
              <a:t>2016-02-20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19B53B-AFF3-4CA1-8218-0150E8AA64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29CFC6-F197-45F0-ACD5-6A621248B145}" type="datetimeFigureOut">
              <a:rPr lang="pl-PL" smtClean="0"/>
              <a:pPr/>
              <a:t>2016-02-20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19B53B-AFF3-4CA1-8218-0150E8AA64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 zaokrąglonym rogi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29CFC6-F197-45F0-ACD5-6A621248B145}" type="datetimeFigureOut">
              <a:rPr lang="pl-PL" smtClean="0"/>
              <a:pPr/>
              <a:t>2016-02-20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19B53B-AFF3-4CA1-8218-0150E8AA644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zaokrąglony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729CFC6-F197-45F0-ACD5-6A621248B145}" type="datetimeFigureOut">
              <a:rPr lang="pl-PL" smtClean="0"/>
              <a:pPr/>
              <a:t>2016-02-20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A19B53B-AFF3-4CA1-8218-0150E8AA644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2520280"/>
          </a:xfrm>
        </p:spPr>
        <p:txBody>
          <a:bodyPr>
            <a:noAutofit/>
          </a:bodyPr>
          <a:lstStyle/>
          <a:p>
            <a:pPr algn="ctr"/>
            <a:r>
              <a:rPr lang="pl-PL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Wiosna </a:t>
            </a:r>
            <a:br>
              <a:rPr lang="pl-PL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 Dolinie Baryczy</a:t>
            </a:r>
            <a:endParaRPr lang="pl-PL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923928" y="404664"/>
            <a:ext cx="436850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600" b="1" dirty="0" smtClean="0">
                <a:latin typeface="Times New Roman" pitchFamily="18" charset="0"/>
                <a:cs typeface="Times New Roman" pitchFamily="18" charset="0"/>
              </a:rPr>
              <a:t>Przebiśnieg</a:t>
            </a:r>
            <a:endParaRPr lang="pl-PL" sz="6600" dirty="0"/>
          </a:p>
        </p:txBody>
      </p:sp>
      <p:pic>
        <p:nvPicPr>
          <p:cNvPr id="21508" name="Picture 4" descr="http://www.swiatkwiatow.pl/userfiles/image/sniezyczka_przebisnie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6468186" cy="4248472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1331640" y="6021288"/>
            <a:ext cx="64807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http://www.swiatkwiatow.pl/poradnik-ogrodniczy/przebisnieg--uprawa-opis-i-zdjecia-id1282.html</a:t>
            </a:r>
            <a:endParaRPr lang="pl-PL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71600" y="620688"/>
            <a:ext cx="30043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600" b="1" dirty="0" smtClean="0">
                <a:latin typeface="Times New Roman" pitchFamily="18" charset="0"/>
                <a:cs typeface="Times New Roman" pitchFamily="18" charset="0"/>
              </a:rPr>
              <a:t>Zawilec</a:t>
            </a:r>
            <a:endParaRPr lang="pl-PL" sz="6600" dirty="0"/>
          </a:p>
        </p:txBody>
      </p:sp>
      <p:pic>
        <p:nvPicPr>
          <p:cNvPr id="23554" name="Picture 2" descr="http://www.mojpieknyogrod.pl/gfx/00/00/06/4d/srcImage-20km7nr_jpg/thumb_560x800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44824"/>
            <a:ext cx="5982072" cy="4270531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1619672" y="6165304"/>
            <a:ext cx="59766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http://www.mojpieknyogrod.pl/ogrod-ozdobny/artykul/zawilce-1/photo/zawilce-2#gallery</a:t>
            </a:r>
            <a:endParaRPr lang="pl-PL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03848" y="476672"/>
            <a:ext cx="258596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600" b="1" dirty="0" smtClean="0">
                <a:latin typeface="Times New Roman" pitchFamily="18" charset="0"/>
                <a:cs typeface="Times New Roman" pitchFamily="18" charset="0"/>
              </a:rPr>
              <a:t>Żonkil</a:t>
            </a:r>
            <a:endParaRPr lang="pl-PL" sz="6600" dirty="0"/>
          </a:p>
        </p:txBody>
      </p:sp>
      <p:pic>
        <p:nvPicPr>
          <p:cNvPr id="24578" name="Picture 2" descr="http://img2.garnek.pl/a.garnek.pl/014/340/14340747_800.0.jpg/zonk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628800"/>
            <a:ext cx="3024336" cy="4539340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2915816" y="6237312"/>
            <a:ext cx="3168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http://www.garnek.pl/ogorod/14340747/zonkil</a:t>
            </a:r>
            <a:endParaRPr lang="pl-PL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95936" y="620688"/>
            <a:ext cx="460414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600" b="1" dirty="0" smtClean="0">
                <a:latin typeface="Times New Roman" pitchFamily="18" charset="0"/>
                <a:cs typeface="Times New Roman" pitchFamily="18" charset="0"/>
              </a:rPr>
              <a:t>Pierwiosnek</a:t>
            </a:r>
            <a:endParaRPr lang="pl-PL" sz="6600" dirty="0"/>
          </a:p>
        </p:txBody>
      </p:sp>
      <p:pic>
        <p:nvPicPr>
          <p:cNvPr id="25602" name="Picture 2" descr="http://www.swiatkwiatow.pl/foto/pierwiosnek-pruhonicki-primula-pruhoniciana_2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00808"/>
            <a:ext cx="5952661" cy="4464496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2627784" y="623731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http://www.swiatkwiatow.pl/rosliny-ozdobne-c1_P.html</a:t>
            </a:r>
            <a:endParaRPr lang="pl-PL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692696"/>
            <a:ext cx="488306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600" b="1" dirty="0" smtClean="0">
                <a:latin typeface="Times New Roman" pitchFamily="18" charset="0"/>
                <a:cs typeface="Times New Roman" pitchFamily="18" charset="0"/>
              </a:rPr>
              <a:t>Przylaszczka</a:t>
            </a:r>
            <a:endParaRPr lang="pl-PL" sz="6600" dirty="0"/>
          </a:p>
        </p:txBody>
      </p:sp>
      <p:pic>
        <p:nvPicPr>
          <p:cNvPr id="26626" name="Picture 2" descr="http://i12.photobucket.com/albums/a206/cephalotus/Rezerwaty/Bory%20Tucholskie/IMG_25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44824"/>
            <a:ext cx="6334125" cy="4219575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1547664" y="6165304"/>
            <a:ext cx="63367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http://forum.przyroda.org/topics7/ladne-fotki-na-forum-chcesz-byc-slawny-vt2922,600.htm</a:t>
            </a:r>
            <a:endParaRPr lang="pl-PL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627784" y="692696"/>
            <a:ext cx="425308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600" b="1" dirty="0" smtClean="0">
                <a:latin typeface="Times New Roman" pitchFamily="18" charset="0"/>
                <a:cs typeface="Times New Roman" pitchFamily="18" charset="0"/>
              </a:rPr>
              <a:t>Bazie kotki</a:t>
            </a:r>
            <a:endParaRPr lang="pl-PL" sz="6600" dirty="0"/>
          </a:p>
        </p:txBody>
      </p:sp>
      <p:pic>
        <p:nvPicPr>
          <p:cNvPr id="27650" name="Picture 2" descr="http://img2.garnek.pl/a.garnek.pl/013/831/13831165_800.0.jpg/wierzbowe-kot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3932941" cy="3024336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467544" y="5733256"/>
            <a:ext cx="3960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http://www.garnek.pl/anna64/13831165/wierzbowe-kotki</a:t>
            </a:r>
            <a:endParaRPr lang="pl-PL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http://img1.garnek.pl/a.garnek.pl/013/631/13631461_800.0.jpg/takie-piekne-kotki-bazie-dala-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564904"/>
            <a:ext cx="4051290" cy="3042270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4572000" y="5733256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http://www.garnek.pl/omarlen/13631461/takie-piekne-kotki-bazie-dala-mi</a:t>
            </a:r>
            <a:endParaRPr lang="pl-PL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183880" cy="2536142"/>
          </a:xfrm>
        </p:spPr>
        <p:txBody>
          <a:bodyPr>
            <a:noAutofit/>
          </a:bodyPr>
          <a:lstStyle/>
          <a:p>
            <a:pPr algn="ctr"/>
            <a:r>
              <a:rPr lang="pl-PL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Zwierzęta wiosną </a:t>
            </a:r>
            <a:br>
              <a:rPr lang="pl-PL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 Dolinie Baryczy</a:t>
            </a:r>
            <a:endParaRPr lang="pl-PL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s://upload.wikimedia.org/wikipedia/commons/0/02/Botaurus_stellaris_(Marek_Szczepanek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6191250" cy="4038601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3131840" y="404664"/>
            <a:ext cx="56140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600" b="1" dirty="0" smtClean="0">
                <a:latin typeface="Times New Roman" pitchFamily="18" charset="0"/>
                <a:cs typeface="Times New Roman" pitchFamily="18" charset="0"/>
              </a:rPr>
              <a:t>Bąk zwyczajny</a:t>
            </a:r>
            <a:endParaRPr lang="pl-PL" sz="6600" dirty="0"/>
          </a:p>
        </p:txBody>
      </p:sp>
      <p:sp>
        <p:nvSpPr>
          <p:cNvPr id="5" name="Prostokąt 4"/>
          <p:cNvSpPr/>
          <p:nvPr/>
        </p:nvSpPr>
        <p:spPr>
          <a:xfrm>
            <a:off x="2123728" y="587727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https://pl.wikipedia.org/wiki/B%C4%85k_zwyczajny</a:t>
            </a:r>
            <a:endParaRPr lang="pl-PL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620688"/>
            <a:ext cx="443743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600" b="1" dirty="0" smtClean="0">
                <a:latin typeface="Times New Roman" pitchFamily="18" charset="0"/>
                <a:cs typeface="Times New Roman" pitchFamily="18" charset="0"/>
              </a:rPr>
              <a:t>Gęś gęgawa</a:t>
            </a:r>
            <a:endParaRPr lang="pl-PL" sz="6600" dirty="0"/>
          </a:p>
        </p:txBody>
      </p:sp>
      <p:pic>
        <p:nvPicPr>
          <p:cNvPr id="32772" name="Picture 4" descr="https://upload.wikimedia.org/wikipedia/commons/3/3c/Graylag_geese_(Anser_anser)_in_flight_1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88840"/>
            <a:ext cx="5568290" cy="383557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2483768" y="602128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https://pl.wikipedia.org/wiki/G%C4%99gawa</a:t>
            </a:r>
            <a:endParaRPr lang="pl-PL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dzydzkipark.pl/files/site-wpk/gallery/144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72816"/>
            <a:ext cx="5715000" cy="428625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1979712" y="404664"/>
            <a:ext cx="528702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600" b="1" dirty="0" smtClean="0">
                <a:latin typeface="Times New Roman" pitchFamily="18" charset="0"/>
                <a:cs typeface="Times New Roman" pitchFamily="18" charset="0"/>
              </a:rPr>
              <a:t>Łabędź niemy</a:t>
            </a:r>
            <a:endParaRPr lang="pl-PL" sz="6600" dirty="0"/>
          </a:p>
        </p:txBody>
      </p:sp>
      <p:sp>
        <p:nvSpPr>
          <p:cNvPr id="4" name="Prostokąt 3"/>
          <p:cNvSpPr/>
          <p:nvPr/>
        </p:nvSpPr>
        <p:spPr>
          <a:xfrm>
            <a:off x="1979712" y="6093296"/>
            <a:ext cx="52565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http://wdzydzkipark.pl/wyspy-kompleksu-jezior-wdzydzkich/ostrow-maly/</a:t>
            </a:r>
            <a:endParaRPr lang="pl-PL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87624" y="1340768"/>
            <a:ext cx="69127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indent="-265176" algn="ctr">
              <a:defRPr/>
            </a:pPr>
            <a:r>
              <a:rPr lang="pl-PL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Ptaki </a:t>
            </a:r>
            <a:endParaRPr lang="pl-PL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65176" indent="-265176" algn="ctr">
              <a:defRPr/>
            </a:pPr>
            <a:r>
              <a:rPr lang="pl-PL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powracające </a:t>
            </a:r>
            <a:endParaRPr lang="pl-PL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65176" indent="-265176" algn="ctr">
              <a:defRPr/>
            </a:pPr>
            <a:r>
              <a:rPr lang="pl-PL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pl-PL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wiosnę do Doliny Baryczy</a:t>
            </a:r>
            <a:endParaRPr lang="pl-PL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95936" y="476672"/>
            <a:ext cx="47243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600" b="1" dirty="0" smtClean="0">
                <a:latin typeface="Times New Roman" pitchFamily="18" charset="0"/>
                <a:cs typeface="Times New Roman" pitchFamily="18" charset="0"/>
              </a:rPr>
              <a:t>Czapla biała</a:t>
            </a:r>
            <a:endParaRPr lang="pl-PL" sz="6600" dirty="0"/>
          </a:p>
        </p:txBody>
      </p:sp>
      <p:pic>
        <p:nvPicPr>
          <p:cNvPr id="34820" name="Picture 4" descr="http://img2.garnek.pl/a.garnek.pl/016/967/16967088_800.0.jpg/czapla-bia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00808"/>
            <a:ext cx="5568619" cy="4176464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2483768" y="602128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http://www.garnek.pl/tropiciel/16967088/czapla-biala</a:t>
            </a:r>
            <a:endParaRPr lang="pl-PL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dn3xvn5nu3tgm.cloudfront.net/fotki/upload/29/33/64/2933641236159360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84784"/>
            <a:ext cx="4320480" cy="4454103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395536" y="476672"/>
            <a:ext cx="637065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600" b="1" dirty="0" smtClean="0">
                <a:latin typeface="Times New Roman" pitchFamily="18" charset="0"/>
                <a:cs typeface="Times New Roman" pitchFamily="18" charset="0"/>
              </a:rPr>
              <a:t>Kokoszka wodna</a:t>
            </a:r>
            <a:endParaRPr lang="pl-PL" sz="6600" dirty="0"/>
          </a:p>
        </p:txBody>
      </p:sp>
      <p:sp>
        <p:nvSpPr>
          <p:cNvPr id="5" name="Prostokąt 4"/>
          <p:cNvSpPr/>
          <p:nvPr/>
        </p:nvSpPr>
        <p:spPr>
          <a:xfrm>
            <a:off x="2411760" y="602128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http://fotogalerie.pl/fotka/2933641236159360s2,slava,kurka-wodna-kokoszka.htm</a:t>
            </a:r>
            <a:endParaRPr lang="pl-PL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upload.wikimedia.org/wikipedia/commons/2/23/Common_Coot_(Fulica_atra)_in_a_Nelumbo_nucifera_(Indian_Lotus)_pond_W_IMG_88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00808"/>
            <a:ext cx="5255624" cy="4032448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1403648" y="548680"/>
            <a:ext cx="636584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600" b="1" dirty="0" smtClean="0">
                <a:latin typeface="Times New Roman" pitchFamily="18" charset="0"/>
                <a:cs typeface="Times New Roman" pitchFamily="18" charset="0"/>
              </a:rPr>
              <a:t>Łyska zwyczajna</a:t>
            </a:r>
            <a:endParaRPr lang="pl-PL" sz="6600" dirty="0"/>
          </a:p>
        </p:txBody>
      </p:sp>
      <p:sp>
        <p:nvSpPr>
          <p:cNvPr id="4" name="Prostokąt 3"/>
          <p:cNvSpPr/>
          <p:nvPr/>
        </p:nvSpPr>
        <p:spPr>
          <a:xfrm>
            <a:off x="2267744" y="587727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https://pl.wikipedia.org/wiki/%C5%81yska_zwyczajna</a:t>
            </a:r>
            <a:endParaRPr lang="pl-PL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57.photobucket.com/albums/g204/sirpmc22/ptaki/blotniak1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72816"/>
            <a:ext cx="5392324" cy="359668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5364088" y="404664"/>
            <a:ext cx="329128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600" b="1" dirty="0" smtClean="0">
                <a:latin typeface="Times New Roman" pitchFamily="18" charset="0"/>
                <a:cs typeface="Times New Roman" pitchFamily="18" charset="0"/>
              </a:rPr>
              <a:t>Błotniak</a:t>
            </a:r>
            <a:endParaRPr lang="pl-PL" sz="6600" dirty="0"/>
          </a:p>
        </p:txBody>
      </p:sp>
      <p:sp>
        <p:nvSpPr>
          <p:cNvPr id="4" name="Prostokąt 3"/>
          <p:cNvSpPr/>
          <p:nvPr/>
        </p:nvSpPr>
        <p:spPr>
          <a:xfrm>
            <a:off x="2627784" y="580526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http://www.ptaki.fotolog.pl/72442,kategoria.html</a:t>
            </a:r>
            <a:endParaRPr lang="pl-PL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bi.gazeta.pl/im/3/10805/z10805153Q,biel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7"/>
            <a:ext cx="6120680" cy="4087035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1763688" y="6093296"/>
            <a:ext cx="6192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http://podroze.gazeta.pl/podroze/56,114158,10804858,polska-najwiekszy-ptak-w-polsce,,9.html</a:t>
            </a:r>
            <a:endParaRPr lang="pl-PL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67544" y="476672"/>
            <a:ext cx="230223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600" b="1" dirty="0" smtClean="0">
                <a:latin typeface="Times New Roman" pitchFamily="18" charset="0"/>
                <a:cs typeface="Times New Roman" pitchFamily="18" charset="0"/>
              </a:rPr>
              <a:t>Bielik</a:t>
            </a:r>
            <a:endParaRPr lang="pl-PL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57.photobucket.com/albums/g204/sirpmc22/ptaki/ptaki1/myszolow1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585439" cy="4392488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2843808" y="476672"/>
            <a:ext cx="380264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600" b="1" dirty="0" smtClean="0">
                <a:latin typeface="Times New Roman" pitchFamily="18" charset="0"/>
                <a:cs typeface="Times New Roman" pitchFamily="18" charset="0"/>
              </a:rPr>
              <a:t>Myszołów</a:t>
            </a:r>
            <a:endParaRPr lang="pl-PL" sz="6600" dirty="0"/>
          </a:p>
        </p:txBody>
      </p:sp>
      <p:sp>
        <p:nvSpPr>
          <p:cNvPr id="4" name="Prostokąt 3"/>
          <p:cNvSpPr/>
          <p:nvPr/>
        </p:nvSpPr>
        <p:spPr>
          <a:xfrm>
            <a:off x="2411760" y="616530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http://www.ptaki.fotolog.pl/72489,kategoria.html</a:t>
            </a:r>
            <a:endParaRPr lang="pl-PL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upload.wikimedia.org/wikipedia/commons/5/5e/Osprey_mg_9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628801"/>
            <a:ext cx="3672408" cy="4248472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5220072" y="548680"/>
            <a:ext cx="335290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600" b="1" dirty="0" smtClean="0">
                <a:latin typeface="Times New Roman" pitchFamily="18" charset="0"/>
                <a:cs typeface="Times New Roman" pitchFamily="18" charset="0"/>
              </a:rPr>
              <a:t>Rybołów</a:t>
            </a:r>
            <a:endParaRPr lang="pl-PL" sz="6600" dirty="0"/>
          </a:p>
        </p:txBody>
      </p:sp>
      <p:sp>
        <p:nvSpPr>
          <p:cNvPr id="5" name="Prostokąt 4"/>
          <p:cNvSpPr/>
          <p:nvPr/>
        </p:nvSpPr>
        <p:spPr>
          <a:xfrm>
            <a:off x="2123728" y="602128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https://pl.wikipedia.org/wiki/Rybo%C5%82%C3%B3w_zwyczajny</a:t>
            </a:r>
            <a:endParaRPr lang="pl-PL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195736" y="594928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http://www.garnek.pl/hecioski/4177964/mewa-smieszka</a:t>
            </a:r>
            <a:endParaRPr lang="pl-PL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http://img1.garnek.pl/a.garnek.pl/004/177/4177964_800.0.jpg/mewa-smiesz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096000" cy="4076701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467544" y="620688"/>
            <a:ext cx="58464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600" b="1" dirty="0" smtClean="0">
                <a:latin typeface="Times New Roman" pitchFamily="18" charset="0"/>
                <a:cs typeface="Times New Roman" pitchFamily="18" charset="0"/>
              </a:rPr>
              <a:t>Mewa śmieszka</a:t>
            </a:r>
            <a:endParaRPr lang="pl-PL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upload.wikimedia.org/wikipedia/commons/6/68/Phalacrocorax_carbo_V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484784"/>
            <a:ext cx="3636350" cy="4536504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2699792" y="476672"/>
            <a:ext cx="403988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600" b="1" dirty="0" smtClean="0">
                <a:latin typeface="Times New Roman" pitchFamily="18" charset="0"/>
                <a:cs typeface="Times New Roman" pitchFamily="18" charset="0"/>
              </a:rPr>
              <a:t>Kormoran</a:t>
            </a:r>
            <a:endParaRPr lang="pl-PL" sz="6600" dirty="0"/>
          </a:p>
        </p:txBody>
      </p:sp>
      <p:sp>
        <p:nvSpPr>
          <p:cNvPr id="4" name="Prostokąt 3"/>
          <p:cNvSpPr/>
          <p:nvPr/>
        </p:nvSpPr>
        <p:spPr>
          <a:xfrm>
            <a:off x="2915816" y="6093296"/>
            <a:ext cx="3672408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https://pl.wikipedia.org/wiki/Kormoran_zwyczajny</a:t>
            </a:r>
            <a:endParaRPr lang="pl-PL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63387" y="1988840"/>
            <a:ext cx="690605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6600" b="1" dirty="0" smtClean="0">
                <a:latin typeface="Times New Roman" pitchFamily="18" charset="0"/>
                <a:cs typeface="Times New Roman" pitchFamily="18" charset="0"/>
              </a:rPr>
              <a:t>Dziękuję za uwagę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868144" y="620688"/>
            <a:ext cx="267733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Bocian</a:t>
            </a:r>
            <a:endParaRPr lang="pl-PL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987824" y="6021288"/>
            <a:ext cx="3240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https://pasjonat.flog.pl/archiwum/tag/bocian</a:t>
            </a:r>
            <a:endParaRPr lang="pl-PL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s3.flog.pl/media/foto/5486529_boci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647566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620688"/>
            <a:ext cx="180690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600" b="1" dirty="0" smtClean="0">
                <a:latin typeface="Times New Roman" pitchFamily="18" charset="0"/>
                <a:cs typeface="Times New Roman" pitchFamily="18" charset="0"/>
              </a:rPr>
              <a:t>Kos </a:t>
            </a:r>
          </a:p>
        </p:txBody>
      </p:sp>
      <p:pic>
        <p:nvPicPr>
          <p:cNvPr id="16386" name="Picture 2" descr="http://img4.garnek.pl/a.garnek.pl/013/546/13546315_800.0.jpg/k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6376692" cy="4248472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3851920" y="6093296"/>
            <a:ext cx="11236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err="1" smtClean="0">
                <a:latin typeface="Times New Roman" pitchFamily="18" charset="0"/>
                <a:cs typeface="Times New Roman" pitchFamily="18" charset="0"/>
              </a:rPr>
              <a:t>www.garnek.pl</a:t>
            </a:r>
            <a:endParaRPr lang="pl-PL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131840" y="548680"/>
            <a:ext cx="26324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600" b="1" dirty="0" smtClean="0">
                <a:latin typeface="Times New Roman" pitchFamily="18" charset="0"/>
                <a:cs typeface="Times New Roman" pitchFamily="18" charset="0"/>
              </a:rPr>
              <a:t>Słowik</a:t>
            </a:r>
            <a:endParaRPr lang="pl-PL" sz="6600" dirty="0"/>
          </a:p>
        </p:txBody>
      </p:sp>
      <p:pic>
        <p:nvPicPr>
          <p:cNvPr id="17410" name="Picture 2" descr="http://fundacjarazem.org.pl/ptasieradio/ptaki_foto/slowik_rdzaw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28800"/>
            <a:ext cx="5544616" cy="4158462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2843808" y="5949280"/>
            <a:ext cx="3456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http://fundacjarazem.org.pl/ptasieradio/atlas.html</a:t>
            </a:r>
            <a:endParaRPr lang="pl-PL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283968" y="548680"/>
            <a:ext cx="42618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600" b="1" dirty="0" smtClean="0">
                <a:latin typeface="Times New Roman" pitchFamily="18" charset="0"/>
                <a:cs typeface="Times New Roman" pitchFamily="18" charset="0"/>
              </a:rPr>
              <a:t>Skowronek</a:t>
            </a:r>
            <a:endParaRPr lang="pl-PL" sz="6600" dirty="0"/>
          </a:p>
        </p:txBody>
      </p:sp>
      <p:pic>
        <p:nvPicPr>
          <p:cNvPr id="18434" name="Picture 2" descr="http://images26.fotosik.pl/11/e7d001fc2bc88c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6560727" cy="432048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2555776" y="616530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http://www.fotoprzyroda.pl/topic/776-skowronek-alauda-arvensis/</a:t>
            </a:r>
            <a:endParaRPr lang="pl-PL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71600" y="620688"/>
            <a:ext cx="338426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600" b="1" dirty="0" smtClean="0">
                <a:latin typeface="Times New Roman" pitchFamily="18" charset="0"/>
                <a:cs typeface="Times New Roman" pitchFamily="18" charset="0"/>
              </a:rPr>
              <a:t>Jaskółka</a:t>
            </a:r>
            <a:endParaRPr lang="pl-PL" sz="6600" dirty="0"/>
          </a:p>
        </p:txBody>
      </p:sp>
      <p:pic>
        <p:nvPicPr>
          <p:cNvPr id="19458" name="Picture 2" descr="Pełny ekr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6048672" cy="4233419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2267744" y="609329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http://plfoto.com/zdjecie,zwierzeta,jaskolka-dymowka,2312377.html</a:t>
            </a:r>
            <a:endParaRPr lang="pl-PL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987824" y="548680"/>
            <a:ext cx="338746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600" b="1" dirty="0" smtClean="0">
                <a:latin typeface="Times New Roman" pitchFamily="18" charset="0"/>
                <a:cs typeface="Times New Roman" pitchFamily="18" charset="0"/>
              </a:rPr>
              <a:t>Kukułka</a:t>
            </a:r>
            <a:endParaRPr lang="pl-PL" sz="6600" dirty="0"/>
          </a:p>
        </p:txBody>
      </p:sp>
      <p:pic>
        <p:nvPicPr>
          <p:cNvPr id="20482" name="Picture 2" descr="http://ptakipolskie.blox.pl/resource/kukul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6577769" cy="4392488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2843808" y="6165304"/>
            <a:ext cx="3672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http://ptakipolskie.blox.pl/2012/10/Kukulka.html</a:t>
            </a:r>
            <a:endParaRPr lang="pl-PL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pl-PL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Pierwsze kwiaty </a:t>
            </a:r>
            <a:br>
              <a:rPr lang="pl-PL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 Dolinie Baryczy</a:t>
            </a:r>
            <a:endParaRPr lang="pl-PL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110</TotalTime>
  <Words>128</Words>
  <Application>Microsoft Office PowerPoint</Application>
  <PresentationFormat>Pokaz na ekranie (4:3)</PresentationFormat>
  <Paragraphs>56</Paragraphs>
  <Slides>29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Aspekt</vt:lpstr>
      <vt:lpstr>Wiosna  w Dolinie Baryczy</vt:lpstr>
      <vt:lpstr>Slajd 2</vt:lpstr>
      <vt:lpstr>Slajd 3</vt:lpstr>
      <vt:lpstr>Slajd 4</vt:lpstr>
      <vt:lpstr>Slajd 5</vt:lpstr>
      <vt:lpstr>Slajd 6</vt:lpstr>
      <vt:lpstr>Slajd 7</vt:lpstr>
      <vt:lpstr>Slajd 8</vt:lpstr>
      <vt:lpstr>Pierwsze kwiaty  w Dolinie Baryczy</vt:lpstr>
      <vt:lpstr>Slajd 10</vt:lpstr>
      <vt:lpstr>Slajd 11</vt:lpstr>
      <vt:lpstr>Slajd 12</vt:lpstr>
      <vt:lpstr>Slajd 13</vt:lpstr>
      <vt:lpstr>Slajd 14</vt:lpstr>
      <vt:lpstr>Slajd 15</vt:lpstr>
      <vt:lpstr>Zwierzęta wiosną  w Dolinie Baryczy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Wiosna  w Dolinie Baryczy</dc:title>
  <dc:creator>Maciek</dc:creator>
  <cp:lastModifiedBy>Maciek</cp:lastModifiedBy>
  <cp:revision>12</cp:revision>
  <dcterms:created xsi:type="dcterms:W3CDTF">2016-02-17T15:20:43Z</dcterms:created>
  <dcterms:modified xsi:type="dcterms:W3CDTF">2016-02-20T11:12:34Z</dcterms:modified>
</cp:coreProperties>
</file>