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6" r:id="rId11"/>
    <p:sldId id="274" r:id="rId12"/>
    <p:sldId id="275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4418F7-53DF-416C-BFFE-EB0FFA8EAB05}" type="datetimeFigureOut">
              <a:rPr lang="pl-PL" smtClean="0"/>
              <a:pPr/>
              <a:t>2015-11-13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42861C-15B8-4624-BD06-8478DD04E21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19-Fryderyk%20Chopin%20-%20Walc%20a-moll%20op.posth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19-Fryderyk%20Chopin%20-%20Walc%20a-moll%20op.posth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/>
              <a:t>PAWŁÓW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NASZA MAŁA OJCZYZNA</a:t>
            </a:r>
            <a:endParaRPr lang="pl-PL" sz="4800" dirty="0"/>
          </a:p>
        </p:txBody>
      </p:sp>
      <p:pic>
        <p:nvPicPr>
          <p:cNvPr id="8" name="19-Fryderyk Chopin - Walc a-moll op.pos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429916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Architektura </a:t>
            </a:r>
            <a:br>
              <a:rPr lang="pl-PL" dirty="0" smtClean="0"/>
            </a:br>
            <a:r>
              <a:rPr lang="pl-PL" dirty="0" smtClean="0"/>
              <a:t>- nowe budownictwo</a:t>
            </a:r>
            <a:endParaRPr lang="pl-PL" dirty="0"/>
          </a:p>
        </p:txBody>
      </p:sp>
      <p:pic>
        <p:nvPicPr>
          <p:cNvPr id="4" name="Symbol zastępczy zawartości 3" descr="IMG_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33165"/>
            <a:ext cx="5855249" cy="439143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03" y="928670"/>
            <a:ext cx="6548483" cy="4911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6572296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377238" cy="2286016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NAJWAŻNIEJSZE MIEJSCA W PAWŁOWIE</a:t>
            </a:r>
            <a:endParaRPr lang="pl-PL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SALA WIEJSKA</a:t>
            </a:r>
            <a:endParaRPr lang="pl-PL" dirty="0"/>
          </a:p>
        </p:txBody>
      </p:sp>
      <p:pic>
        <p:nvPicPr>
          <p:cNvPr id="6" name="Symbol zastępczy zawartości 5" descr="IMG_0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3829048" cy="287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6" descr="IMG_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3924328" cy="294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REMIZA STRAŻACKA</a:t>
            </a:r>
            <a:endParaRPr lang="pl-PL" dirty="0"/>
          </a:p>
        </p:txBody>
      </p:sp>
      <p:pic>
        <p:nvPicPr>
          <p:cNvPr id="4" name="Symbol zastępczy zawartości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ZESPÓŁ SZKÓŁ</a:t>
            </a:r>
            <a:endParaRPr lang="pl-PL" dirty="0"/>
          </a:p>
        </p:txBody>
      </p:sp>
      <p:pic>
        <p:nvPicPr>
          <p:cNvPr id="5" name="Symbol zastępczy zawartości 4" descr="IMG_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 descr="IMG_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SKLEPY SPOŻYWCZE</a:t>
            </a:r>
            <a:endParaRPr lang="pl-PL" dirty="0"/>
          </a:p>
        </p:txBody>
      </p:sp>
      <p:pic>
        <p:nvPicPr>
          <p:cNvPr id="5" name="Symbol zastępczy zawartości 4" descr="IMG_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 descr="IMG_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Architektura </a:t>
            </a:r>
            <a:br>
              <a:rPr lang="pl-PL" dirty="0" smtClean="0"/>
            </a:br>
            <a:r>
              <a:rPr lang="pl-PL" dirty="0" smtClean="0"/>
              <a:t>- stare budownictwo</a:t>
            </a:r>
            <a:endParaRPr lang="pl-PL" dirty="0"/>
          </a:p>
        </p:txBody>
      </p:sp>
      <p:pic>
        <p:nvPicPr>
          <p:cNvPr id="4" name="Symbol zastępczy zawartości 3" descr="IMG_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9" y="1935164"/>
            <a:ext cx="5426622" cy="4069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19-Fryderyk Chopin - Walc a-moll op.pos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287040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Stary cmentarz</a:t>
            </a:r>
            <a:endParaRPr lang="pl-PL" dirty="0"/>
          </a:p>
        </p:txBody>
      </p:sp>
      <p:pic>
        <p:nvPicPr>
          <p:cNvPr id="5" name="Symbol zastępczy zawartości 4" descr="IMG_0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Symbol zastępczy zawartości 5" descr="IMG_0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5852583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16</Words>
  <Application>Microsoft Office PowerPoint</Application>
  <PresentationFormat>Pokaz na ekranie (4:3)</PresentationFormat>
  <Paragraphs>10</Paragraphs>
  <Slides>20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Przepływ</vt:lpstr>
      <vt:lpstr>PAWŁÓW</vt:lpstr>
      <vt:lpstr>Architektura  - stare budownictwo</vt:lpstr>
      <vt:lpstr>Slajd 3</vt:lpstr>
      <vt:lpstr>Slajd 4</vt:lpstr>
      <vt:lpstr>Slajd 5</vt:lpstr>
      <vt:lpstr>Slajd 6</vt:lpstr>
      <vt:lpstr>Slajd 7</vt:lpstr>
      <vt:lpstr>Slajd 8</vt:lpstr>
      <vt:lpstr>Slajd 9</vt:lpstr>
      <vt:lpstr>Architektura  - nowe budownictwo</vt:lpstr>
      <vt:lpstr>Slajd 11</vt:lpstr>
      <vt:lpstr>Slajd 12</vt:lpstr>
      <vt:lpstr>Slajd 13</vt:lpstr>
      <vt:lpstr>Slajd 14</vt:lpstr>
      <vt:lpstr> NAJWAŻNIEJSZE MIEJSCA W PAWŁOWIE</vt:lpstr>
      <vt:lpstr>SALA WIEJSKA</vt:lpstr>
      <vt:lpstr>REMIZA STRAŻACKA</vt:lpstr>
      <vt:lpstr>ZESPÓŁ SZKÓŁ</vt:lpstr>
      <vt:lpstr>SKLEPY SPOŻYWCZE</vt:lpstr>
      <vt:lpstr>Stary cmentarz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PAWŁÓW</dc:title>
  <dc:creator>Magda</dc:creator>
  <cp:lastModifiedBy>Magda</cp:lastModifiedBy>
  <cp:revision>13</cp:revision>
  <dcterms:created xsi:type="dcterms:W3CDTF">2015-11-01T20:00:07Z</dcterms:created>
  <dcterms:modified xsi:type="dcterms:W3CDTF">2015-11-13T13:02:40Z</dcterms:modified>
</cp:coreProperties>
</file>