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6" r:id="rId2"/>
    <p:sldId id="256" r:id="rId3"/>
    <p:sldId id="274" r:id="rId4"/>
    <p:sldId id="273" r:id="rId5"/>
    <p:sldId id="257" r:id="rId6"/>
    <p:sldId id="258" r:id="rId7"/>
    <p:sldId id="261" r:id="rId8"/>
    <p:sldId id="266" r:id="rId9"/>
    <p:sldId id="265" r:id="rId10"/>
    <p:sldId id="259" r:id="rId11"/>
    <p:sldId id="267" r:id="rId12"/>
    <p:sldId id="263" r:id="rId13"/>
    <p:sldId id="264" r:id="rId14"/>
    <p:sldId id="262" r:id="rId15"/>
    <p:sldId id="268" r:id="rId16"/>
    <p:sldId id="269" r:id="rId17"/>
    <p:sldId id="278" r:id="rId18"/>
    <p:sldId id="260" r:id="rId19"/>
    <p:sldId id="277" r:id="rId20"/>
    <p:sldId id="271" r:id="rId21"/>
    <p:sldId id="280" r:id="rId22"/>
    <p:sldId id="281" r:id="rId23"/>
    <p:sldId id="272" r:id="rId24"/>
    <p:sldId id="279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26965-F25C-4815-BC8E-39AC5E79D117}" type="datetimeFigureOut">
              <a:rPr lang="pl-PL" smtClean="0"/>
              <a:t>2015-10-14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5A14B-0502-43D9-8D1B-C40FD560C2B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972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005CB-5F23-4E5C-9BEA-D7BA549ACE91}" type="datetimeFigureOut">
              <a:rPr lang="pl-PL" smtClean="0"/>
              <a:pPr/>
              <a:t>2015-10-14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377D2-CAD9-4715-9A8E-526D1F1CB8A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x\Desktop\dolina\100_4841.MOV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video" Target="file:///C:\Users\x\Desktop\dolina\100_4723.MOV" TargetMode="External"/><Relationship Id="rId1" Type="http://schemas.openxmlformats.org/officeDocument/2006/relationships/video" Target="file:///C:\Users\x\Desktop\dolina\100_4718.MOV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arycz.pl/" TargetMode="External"/><Relationship Id="rId2" Type="http://schemas.openxmlformats.org/officeDocument/2006/relationships/hyperlink" Target="http://dbpoleca.barycz.pl/ho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lny-slask.org.pl/" TargetMode="External"/><Relationship Id="rId5" Type="http://schemas.openxmlformats.org/officeDocument/2006/relationships/hyperlink" Target="http://www.hotelnaturum.pl/" TargetMode="External"/><Relationship Id="rId4" Type="http://schemas.openxmlformats.org/officeDocument/2006/relationships/hyperlink" Target="http://www.dnikarpia.barycz.p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7"/>
            <a:ext cx="9144000" cy="685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Chcę tu zostać!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Moje miejsce na Ziemi</a:t>
            </a:r>
            <a:endParaRPr lang="pl-PL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x\Desktop\dolina\100_4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4221088"/>
          </a:xfrm>
          <a:prstGeom prst="rect">
            <a:avLst/>
          </a:prstGeom>
          <a:noFill/>
        </p:spPr>
      </p:pic>
      <p:pic>
        <p:nvPicPr>
          <p:cNvPr id="2051" name="Picture 3" descr="C:\Users\x\Desktop\dolina\100_4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361" y="2636913"/>
            <a:ext cx="4649639" cy="422108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644008" y="188640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Kierując się dalej drogą w oddali widzimy kościół zbudowany z fundacji hrabiny von Reichenbach. Wzniesiony w stylu barokowym w latach 1770-1773, posiada bardzo bogato zdobione, rokokowe wyposażenie wnętrza. 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79512" y="4581128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Jest to największy podziemny magazyn gazu w Polsce. Zaspokaja już ok. 7% dobowego krajowego zapotrzebowania na gaz. Docelowa pojemność to 4,8 mld m3.</a:t>
            </a:r>
          </a:p>
          <a:p>
            <a:endParaRPr lang="pl-PL" dirty="0" smtClean="0"/>
          </a:p>
          <a:p>
            <a:r>
              <a:rPr lang="pl-PL" dirty="0" smtClean="0"/>
              <a:t>Jedziemy dalej do Świebodowa.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x\Desktop\dolina\100_4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5"/>
            <a:ext cx="5339232" cy="4005065"/>
          </a:xfrm>
          <a:prstGeom prst="rect">
            <a:avLst/>
          </a:prstGeom>
          <a:noFill/>
        </p:spPr>
      </p:pic>
      <p:pic>
        <p:nvPicPr>
          <p:cNvPr id="10243" name="Picture 3" descr="C:\Users\x\Desktop\dolina\100_48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55776" cy="2852936"/>
          </a:xfrm>
          <a:prstGeom prst="rect">
            <a:avLst/>
          </a:prstGeom>
          <a:noFill/>
        </p:spPr>
      </p:pic>
      <p:pic>
        <p:nvPicPr>
          <p:cNvPr id="10244" name="Picture 4" descr="C:\Users\x\Desktop\dolina\100_4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852937"/>
            <a:ext cx="3851920" cy="4005064"/>
          </a:xfrm>
          <a:prstGeom prst="rect">
            <a:avLst/>
          </a:prstGeom>
          <a:noFill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963" y="0"/>
            <a:ext cx="271303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2699792" y="116632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Oto kolejny produkt oznaczony certyfikatem. Jabłka od pana Dziekana. Produkcja uwzględnia cele ekologiczne: ochronę otaczającego środowiska oraz krajobrazu rolniczego.</a:t>
            </a:r>
          </a:p>
          <a:p>
            <a:r>
              <a:rPr lang="pl-PL" dirty="0" smtClean="0"/>
              <a:t>Oto ogromne magazyny przechowywania tych pysznych owoców.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x\Desktop\dolina\Obraz1.jpg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-1"/>
            <a:ext cx="4572000" cy="6858001"/>
          </a:xfrm>
          <a:prstGeom prst="rect">
            <a:avLst/>
          </a:prstGeom>
          <a:noFill/>
        </p:spPr>
      </p:pic>
      <p:pic>
        <p:nvPicPr>
          <p:cNvPr id="6147" name="Picture 3" descr="C:\Users\x\Desktop\dolina\100_48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0549"/>
            <a:ext cx="4572000" cy="3787452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07504" y="260648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Następnym punktem naszej wycieczki jest Rezerwat Wzgórze Joanny porośnięty gęsto lasem bukowym. Po drodze zauważymy oczko wodne, a na szczycie wzniesienia Wieżę Odyniec- zameczek myśliwski z 1850 roku z wieżą widokową.</a:t>
            </a:r>
          </a:p>
          <a:p>
            <a:r>
              <a:rPr lang="pl-PL" dirty="0" smtClean="0"/>
              <a:t>Klucze do obiektu znajdują się w siedzibie nadleśnictwa.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x\Desktop\dolina\100_4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8453"/>
            <a:ext cx="4572000" cy="3429548"/>
          </a:xfrm>
          <a:prstGeom prst="rect">
            <a:avLst/>
          </a:prstGeom>
          <a:noFill/>
        </p:spPr>
      </p:pic>
      <p:pic>
        <p:nvPicPr>
          <p:cNvPr id="7171" name="Picture 3" descr="C:\Users\x\Desktop\dolina\100_4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1"/>
            <a:ext cx="4572000" cy="3429000"/>
          </a:xfrm>
          <a:prstGeom prst="rect">
            <a:avLst/>
          </a:prstGeom>
          <a:noFill/>
        </p:spPr>
      </p:pic>
      <p:pic>
        <p:nvPicPr>
          <p:cNvPr id="7172" name="Picture 4" descr="C:\Users\x\Desktop\dolina\100_4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2954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716016" y="116632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Postolinie znajduję się park dendrologiczny bogaty w wiele rzadkich i sprowadzanych gatunków drzew. Warto zwrócić uwagę  na: cypryśnik błotny,  kłęk amerykański,  grujecznik japoński liczne odmiany klonów i najgrubsza w całej Dolinie Baryczy olsza czarna.</a:t>
            </a:r>
          </a:p>
          <a:p>
            <a:r>
              <a:rPr lang="pl-PL" dirty="0" smtClean="0"/>
              <a:t>Hrabia von Salish został pochowany razem ze swoją żoną Susanne  na cmentarzu nieopodal wioski.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x\Desktop\dolina\100_4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8159"/>
            <a:ext cx="9144000" cy="4699841"/>
          </a:xfrm>
          <a:prstGeom prst="rect">
            <a:avLst/>
          </a:prstGeom>
          <a:noFill/>
        </p:spPr>
      </p:pic>
      <p:pic>
        <p:nvPicPr>
          <p:cNvPr id="5123" name="Picture 3" descr="C:\Users\x\Desktop\dolina\100_4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41981" cy="220486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131840" y="260648"/>
            <a:ext cx="5544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Jednym z ciekawszych obiektów, który nas zadziwił to najbardziej ekskluzywny gołębnik w Dolinie Baryczy. Pewna odmian gołębia skalnego odznacza się zdolnością powracania do gołębnika z dużych odległości. Obecnie hoduje się je głównie do celów sportowych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x\Desktop\dolina\100_4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148064" y="116632"/>
            <a:ext cx="36004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Poewangelicki kościół z muru pruskiego ufundowany przez dawnego właściciela wioski Heinricha von Salisha. Hrabia był znanym dendrologiem i miłośnikiem lasu.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0_4841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3384376" cy="2538282"/>
          </a:xfrm>
          <a:prstGeom prst="rect">
            <a:avLst/>
          </a:prstGeom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18911"/>
            <a:ext cx="5652120" cy="42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1" y="2636912"/>
            <a:ext cx="349188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 descr="C:\Users\x\Desktop\dolina\hh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7693" y="1"/>
            <a:ext cx="3296307" cy="2636911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179512" y="116633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Obejrzyjcie odmiany ryb z naszych stawów i przeciągnijcie się na drabinkach po długiej jeździe rowerem.</a:t>
            </a:r>
          </a:p>
          <a:p>
            <a:r>
              <a:rPr lang="pl-PL" dirty="0" smtClean="0"/>
              <a:t>Dojechaliśmy do stacji Milicz-Zamek, więc kończy się nasza wycieczka.</a:t>
            </a:r>
          </a:p>
          <a:p>
            <a:r>
              <a:rPr lang="pl-PL" dirty="0" smtClean="0"/>
              <a:t>Zapraszamy do skorzystania z naszego pomysłu na aktywny wypoczynek w Dolinie Baryczy.</a:t>
            </a:r>
          </a:p>
          <a:p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x\Desktop\dolina\100_4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097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71400"/>
            <a:ext cx="6696744" cy="1143000"/>
          </a:xfrm>
        </p:spPr>
        <p:txBody>
          <a:bodyPr/>
          <a:lstStyle/>
          <a:p>
            <a:r>
              <a:rPr lang="pl-PL" b="1" dirty="0" smtClean="0"/>
              <a:t>Dodatkowe wyprawy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5600997"/>
            <a:ext cx="8229600" cy="12570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b="1" dirty="0" smtClean="0"/>
              <a:t>	Podczas Dni </a:t>
            </a:r>
            <a:r>
              <a:rPr lang="pl-PL" b="1" dirty="0"/>
              <a:t>K</a:t>
            </a:r>
            <a:r>
              <a:rPr lang="pl-PL" b="1" dirty="0" smtClean="0"/>
              <a:t>arpia odbyły się interesujące wydarzenia. Prezentujemy zdjęcia ze Święta Sadów, Odłowów oraz CET Naturum.</a:t>
            </a:r>
            <a:endParaRPr lang="pl-PL" b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x\Desktop\dolina\100_4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5274" cy="3356992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 descr="C:\Users\x\Desktop\dolina\100_4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3"/>
            <a:ext cx="4457648" cy="3501008"/>
          </a:xfrm>
          <a:prstGeom prst="rect">
            <a:avLst/>
          </a:prstGeom>
          <a:noFill/>
        </p:spPr>
      </p:pic>
      <p:pic>
        <p:nvPicPr>
          <p:cNvPr id="13" name="Picture 2" descr="C:\Users\x\Desktop\dolina\100_46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20988"/>
            <a:ext cx="4716016" cy="3537012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816673"/>
            <a:ext cx="2160240" cy="162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x\Desktop\dolina\100_4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901871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03660"/>
            <a:ext cx="4860032" cy="355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C:\Users\x\Desktop\dolina\100_4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283967" cy="3429000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4427984" y="332656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Uczestniczyłyśmy w Święcie Sadów w Wierzchowicach. Zaprezentowano wiele stanowisk z produktami regionalnym, np. wyroby z loomu pana Kreta, owoce od pana Dziekana oraz byliny i suszki roślinne. Można było zakupić również inne produkt rękodzielnicze, spróbować lokalnej kuchni i posłuchać występów.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x\Desktop\dolina\100_4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427984" cy="4797152"/>
          </a:xfrm>
          <a:prstGeom prst="rect">
            <a:avLst/>
          </a:prstGeom>
          <a:noFill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692696"/>
            <a:ext cx="4716015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0" y="0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Hanna Jarczewska</a:t>
            </a:r>
            <a:endParaRPr lang="pl-PL" sz="4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543600" y="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Natalia Tarka</a:t>
            </a:r>
            <a:endParaRPr lang="pl-PL" sz="4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7504" y="623731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u="sng" dirty="0" smtClean="0"/>
              <a:t>ze Społecznego Gimnazjum Ad Astra </a:t>
            </a:r>
            <a:endParaRPr lang="pl-PL" sz="2800" u="sng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0_471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3068960"/>
            <a:ext cx="4824536" cy="3618402"/>
          </a:xfrm>
          <a:prstGeom prst="rect">
            <a:avLst/>
          </a:prstGeom>
        </p:spPr>
      </p:pic>
      <p:pic>
        <p:nvPicPr>
          <p:cNvPr id="10" name="100_4723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5940152" y="2852936"/>
            <a:ext cx="3048000" cy="2286000"/>
          </a:xfrm>
          <a:prstGeom prst="rect">
            <a:avLst/>
          </a:prstGeom>
        </p:spPr>
      </p:pic>
      <p:pic>
        <p:nvPicPr>
          <p:cNvPr id="14338" name="Picture 2" descr="C:\Users\x\Desktop\dolina\100_472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36304" cy="3648406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7" y="3389132"/>
            <a:ext cx="4788024" cy="346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C:\Users\x\Desktop\dolina\100_47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5" y="16240"/>
            <a:ext cx="2555776" cy="3407156"/>
          </a:xfrm>
          <a:prstGeom prst="rect">
            <a:avLst/>
          </a:prstGeom>
          <a:noFill/>
        </p:spPr>
      </p:pic>
      <p:pic>
        <p:nvPicPr>
          <p:cNvPr id="14341" name="Picture 5" descr="C:\Users\x\Desktop\dolina\100_47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08325"/>
            <a:ext cx="4352306" cy="3349675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2915816" y="404664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Nie mogłyśmy ominąć odłowów karpia milickiego na Ostoi. Obserwowałyśmy pokaz odławiania oraz występ zespołu „Marciny”.</a:t>
            </a:r>
          </a:p>
          <a:p>
            <a:r>
              <a:rPr lang="pl-PL" dirty="0" smtClean="0"/>
              <a:t>Tutaj również swoje stoiska prezentowali lokalni wytwórcy.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x\Desktop\dolina\100_4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63247" cy="2204864"/>
          </a:xfrm>
          <a:prstGeom prst="rect">
            <a:avLst/>
          </a:prstGeom>
          <a:noFill/>
        </p:spPr>
      </p:pic>
      <p:pic>
        <p:nvPicPr>
          <p:cNvPr id="22531" name="Picture 3" descr="C:\Users\x\Desktop\dolina\100_4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3668791" cy="4653136"/>
          </a:xfrm>
          <a:prstGeom prst="rect">
            <a:avLst/>
          </a:prstGeom>
          <a:noFill/>
        </p:spPr>
      </p:pic>
      <p:pic>
        <p:nvPicPr>
          <p:cNvPr id="22532" name="Picture 4" descr="C:\Users\x\Desktop\dolina\100_4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6437" y="2204864"/>
            <a:ext cx="5487564" cy="4653137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059832" y="116632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10 października wybraliśmy się do Rudy Sułowskiej. W kompleksie Naturum mogliśmy zobaczyć film „Stawy Milickie - Kraina Niezwykłości”, pokaz technik odłowowych czy choćby prezentację umiejętność kucharskich połączoną z degustacją tołpygi.</a:t>
            </a:r>
          </a:p>
          <a:p>
            <a:r>
              <a:rPr lang="pl-PL" dirty="0" smtClean="0"/>
              <a:t>Po obiedzie warto się zrelaksować…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79512" y="5949280"/>
            <a:ext cx="270080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Stawy koło Rudy Sułowskiej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chemeClr val="bg1">
                    <a:lumMod val="95000"/>
                  </a:schemeClr>
                </a:solidFill>
              </a:rPr>
              <a:t> Zapraszamy na naszą trasę!</a:t>
            </a:r>
            <a:endParaRPr lang="pl-PL" sz="6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Wykorzystane źródła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hlinkClick r:id="rId2"/>
              </a:rPr>
              <a:t>http://dbpoleca.barycz.pl/home/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http://barycz.pl/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http://www.dnikarpia.barycz.pl/</a:t>
            </a:r>
            <a:endParaRPr lang="pl-PL" dirty="0" smtClean="0"/>
          </a:p>
          <a:p>
            <a:r>
              <a:rPr lang="pl-PL" dirty="0" err="1" smtClean="0">
                <a:hlinkClick r:id="rId5"/>
              </a:rPr>
              <a:t>www.hotelnaturum.pl</a:t>
            </a:r>
            <a:endParaRPr lang="pl-PL" dirty="0" smtClean="0"/>
          </a:p>
          <a:p>
            <a:r>
              <a:rPr lang="pl-PL" dirty="0" err="1" smtClean="0">
                <a:hlinkClick r:id="rId6"/>
              </a:rPr>
              <a:t>www.dolny-slask.org.pl</a:t>
            </a:r>
            <a:endParaRPr lang="pl-PL" dirty="0" smtClean="0"/>
          </a:p>
          <a:p>
            <a:r>
              <a:rPr lang="pl-PL" dirty="0" smtClean="0"/>
              <a:t>„Przez stawy i lasy Doliny Baryczy”- I. Kowalski, W. </a:t>
            </a:r>
            <a:r>
              <a:rPr lang="pl-PL" dirty="0" err="1" smtClean="0"/>
              <a:t>Ranoszek</a:t>
            </a:r>
            <a:endParaRPr lang="pl-PL" dirty="0" smtClean="0"/>
          </a:p>
          <a:p>
            <a:r>
              <a:rPr lang="pl-PL" dirty="0" smtClean="0"/>
              <a:t>Zdjęcia własne (oprócz slajdu nr 6)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x\Desktop\dolina\100_4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3717032"/>
            <a:ext cx="864096" cy="831611"/>
          </a:xfrm>
          <a:prstGeom prst="rect">
            <a:avLst/>
          </a:prstGeom>
          <a:noFill/>
        </p:spPr>
      </p:pic>
      <p:pic>
        <p:nvPicPr>
          <p:cNvPr id="17412" name="Picture 4" descr="C:\Users\x\Desktop\dolina\100_4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73016"/>
            <a:ext cx="948556" cy="603011"/>
          </a:xfrm>
          <a:prstGeom prst="rect">
            <a:avLst/>
          </a:prstGeom>
          <a:noFill/>
        </p:spPr>
      </p:pic>
      <p:pic>
        <p:nvPicPr>
          <p:cNvPr id="17413" name="Picture 5" descr="C:\Users\x\Desktop\dolina\100_46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15500"/>
            <a:ext cx="639192" cy="596389"/>
          </a:xfrm>
          <a:prstGeom prst="rect">
            <a:avLst/>
          </a:prstGeom>
          <a:noFill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653136"/>
            <a:ext cx="1043161" cy="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0"/>
            <a:ext cx="9448800" cy="709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90165"/>
            <a:ext cx="9036496" cy="636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Przed wyjazdem: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260648"/>
            <a:ext cx="3322712" cy="106613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Start- nasz Milicz</a:t>
            </a:r>
            <a:endParaRPr lang="pl-PL" dirty="0"/>
          </a:p>
        </p:txBody>
      </p:sp>
      <p:pic>
        <p:nvPicPr>
          <p:cNvPr id="7" name="Symbol zastępczy zawartości 6" descr="Obraz1.jpg53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3292781"/>
            <a:ext cx="4716017" cy="3565219"/>
          </a:xfrm>
        </p:spPr>
      </p:pic>
      <p:pic>
        <p:nvPicPr>
          <p:cNvPr id="8" name="Obraz 7" descr="Obraz1.jpg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3440" y="1772816"/>
            <a:ext cx="4480560" cy="508518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188640"/>
            <a:ext cx="46440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Naszą wycieczkę rozpoczynamy spod kościoła św. Andrzeja Boboli. To jeden z sześciu powstałych kościołów po układzie altransztadzkim, zwróćcie uwagę na szachulcową konstrukcję. Innym charakterystycznym punktem jest osadzony w parku pałac hrabiów Maltzan. Ten  pochodzący z XVIII wieku klasycystyczny budynek pełni teraz funkcję szkoły, odbywają się tam również koncerty. Nieopodal mieści się również izba regionalna.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068960"/>
            <a:ext cx="356388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5599539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611560" y="116632"/>
            <a:ext cx="799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Dwie pierwsze wioski, które miniemy to Wałkowa i Wąbnice. Niedawno odrestaurowano tam wyłuszczarnię szyszek (teraz Dom Drzewa), która zajęła I miejsce w kategorii ,,Edukacja” w plebiscycie na „Modernizację Roku”. W budynku zostały wyremontowane sale tak, aby mogły odbywać się tam zajęcia edukacyjne.</a:t>
            </a:r>
          </a:p>
          <a:p>
            <a:endParaRPr lang="pl-PL" dirty="0" smtClean="0"/>
          </a:p>
          <a:p>
            <a:r>
              <a:rPr lang="pl-PL" dirty="0" smtClean="0"/>
              <a:t>Przedstawiony po prawej domek posiada dach wykonany z azbestu, który jak wiemy  może być szkodliwy. Azbest zabezpieczony w sposób uniemożliwiający uwolnienie się włókien do powietrza nie stanowi jednak żadnego zagrożenia dla zdrowia.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x\Desktop\dolina\100_4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12157"/>
            <a:ext cx="4594457" cy="3445843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72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4788024" y="188640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Przejeżdżając przez Wierzchowice nie zapomnijcie zajrzeć do pijalni soków Malinea. Rodzina Łaniaków od lat produkuje domowe przetwory, które znajdują swoich wielbicieli. Ich wyroby oznaczone są certyfikatem „Dolina Baryczy Poleca”.</a:t>
            </a:r>
          </a:p>
          <a:p>
            <a:r>
              <a:rPr lang="pl-PL" dirty="0" smtClean="0"/>
              <a:t>  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x\Desktop\dolina\100_4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998" cy="3428999"/>
          </a:xfrm>
          <a:prstGeom prst="rect">
            <a:avLst/>
          </a:prstGeom>
          <a:noFill/>
        </p:spPr>
      </p:pic>
      <p:pic>
        <p:nvPicPr>
          <p:cNvPr id="9219" name="Picture 3" descr="C:\Users\x\Desktop\dolina\100_4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8450"/>
            <a:ext cx="4572000" cy="3429549"/>
          </a:xfrm>
          <a:prstGeom prst="rect">
            <a:avLst/>
          </a:prstGeom>
          <a:noFill/>
        </p:spPr>
      </p:pic>
      <p:pic>
        <p:nvPicPr>
          <p:cNvPr id="9221" name="Picture 5" descr="C:\Users\x\Desktop\dolina\100_4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-22296"/>
            <a:ext cx="4572001" cy="3451296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79512" y="4293096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 wypiciu soku dojeżdżamy do Krośnic. Na początku warto odwiedzić kolejkę wąskotorową. Jej trasa prowadzi wokół parku. Miniemy m.in. urząd gminy, czyli dawny pałac rodziny von der Recke-Volmerstein.  Prawdziwa kursowała przez prawie sto lat do 1898 roku jako kolej milicko-żmigrodzka.  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223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C:\Users\x\Desktop\dolina\100_47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140968"/>
            <a:ext cx="4139952" cy="3717032"/>
          </a:xfrm>
          <a:prstGeom prst="rect">
            <a:avLst/>
          </a:prstGeom>
          <a:noFill/>
        </p:spPr>
      </p:pic>
      <p:pic>
        <p:nvPicPr>
          <p:cNvPr id="8195" name="Picture 3" descr="C:\Users\x\Desktop\dolina\100_4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140968"/>
            <a:ext cx="5004049" cy="371703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987824" y="116632"/>
            <a:ext cx="5976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tym roku do naszej dyspozycji oddano Park Wodny „Krośnicka Przystań”. Jest wyjątkowy ze względu na obecność ruchomego dna. Obok niego znajduje się CETS z bogatym kompleksem boisk sportowych.</a:t>
            </a:r>
          </a:p>
          <a:p>
            <a:r>
              <a:rPr lang="pl-PL" dirty="0" smtClean="0"/>
              <a:t>W Krośnicach mieści się również Szkolne Schronisko Młodzieżowe, Galeria Minerałów oraz Spółdzielnia „Szklany Świat”, która wytwarza niezwykłe ozdoby choinkowe.</a:t>
            </a:r>
          </a:p>
          <a:p>
            <a:endParaRPr lang="pl-PL" dirty="0" smtClean="0"/>
          </a:p>
          <a:p>
            <a:r>
              <a:rPr lang="pl-PL" dirty="0" smtClean="0"/>
              <a:t>Zdjęcie z lewej strony przedstawia parkową ścieżkę, która prowadzi z Wierzchowic aż do urzędu gminy.</a:t>
            </a: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649</Words>
  <Application>Microsoft Office PowerPoint</Application>
  <PresentationFormat>Pokaz na ekranie (4:3)</PresentationFormat>
  <Paragraphs>53</Paragraphs>
  <Slides>24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Chcę tu zostać!</vt:lpstr>
      <vt:lpstr>Prezentacja programu PowerPoint</vt:lpstr>
      <vt:lpstr>Prezentacja programu PowerPoint</vt:lpstr>
      <vt:lpstr>Przed wyjazdem:</vt:lpstr>
      <vt:lpstr>Start- nasz Milicz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Dodatkowe wyprawy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Wykorzystane źródła</vt:lpstr>
    </vt:vector>
  </TitlesOfParts>
  <Company>Ministrerstwo Edukacji Narodowej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x</dc:creator>
  <cp:lastModifiedBy>Zofia</cp:lastModifiedBy>
  <cp:revision>42</cp:revision>
  <dcterms:created xsi:type="dcterms:W3CDTF">2015-10-11T15:51:45Z</dcterms:created>
  <dcterms:modified xsi:type="dcterms:W3CDTF">2015-10-14T08:35:18Z</dcterms:modified>
</cp:coreProperties>
</file>