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270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16624"/>
            <a:ext cx="7315200" cy="2595025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166530"/>
            <a:ext cx="7315200" cy="1144632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41D8D-E803-47DA-A3C9-84599E3BDCF4}" type="datetimeFigureOut">
              <a:rPr lang="pl-PL" smtClean="0"/>
              <a:t>2016-06-07</a:t>
            </a:fld>
            <a:endParaRPr lang="pl-PL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5DA0F69-0158-437C-9A83-ABBBF0269197}" type="slidenum">
              <a:rPr lang="pl-PL" smtClean="0"/>
              <a:t>‹#›</a:t>
            </a:fld>
            <a:endParaRPr lang="pl-PL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41D8D-E803-47DA-A3C9-84599E3BDCF4}" type="datetimeFigureOut">
              <a:rPr lang="pl-PL" smtClean="0"/>
              <a:t>2016-06-07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A0F69-0158-437C-9A83-ABBBF0269197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48400" y="1826709"/>
            <a:ext cx="1492499" cy="4484454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4524" y="1826709"/>
            <a:ext cx="5241476" cy="4484454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41D8D-E803-47DA-A3C9-84599E3BDCF4}" type="datetimeFigureOut">
              <a:rPr lang="pl-PL" smtClean="0"/>
              <a:t>2016-06-07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A0F69-0158-437C-9A83-ABBBF0269197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41D8D-E803-47DA-A3C9-84599E3BDCF4}" type="datetimeFigureOut">
              <a:rPr lang="pl-PL" smtClean="0"/>
              <a:t>2016-06-07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A0F69-0158-437C-9A83-ABBBF0269197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017572"/>
            <a:ext cx="7315200" cy="1293592"/>
          </a:xfrm>
        </p:spPr>
        <p:txBody>
          <a:bodyPr anchor="t"/>
          <a:lstStyle>
            <a:lvl1pPr algn="l">
              <a:defRPr sz="4000" b="0" cap="none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3865097"/>
            <a:ext cx="7315200" cy="109843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41D8D-E803-47DA-A3C9-84599E3BDCF4}" type="datetimeFigureOut">
              <a:rPr lang="pl-PL" smtClean="0"/>
              <a:t>2016-06-07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A0F69-0158-437C-9A83-ABBBF0269197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41D8D-E803-47DA-A3C9-84599E3BDCF4}" type="datetimeFigureOut">
              <a:rPr lang="pl-PL" smtClean="0"/>
              <a:t>2016-06-07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A0F69-0158-437C-9A83-ABBBF0269197}" type="slidenum">
              <a:rPr lang="pl-PL" smtClean="0"/>
              <a:t>‹#›</a:t>
            </a:fld>
            <a:endParaRPr lang="pl-PL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914400" y="2743200"/>
            <a:ext cx="3566160" cy="3593592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81728" y="2743200"/>
            <a:ext cx="3566160" cy="3595687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6348" y="2743200"/>
            <a:ext cx="336499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5144" y="2743200"/>
            <a:ext cx="336206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41D8D-E803-47DA-A3C9-84599E3BDCF4}" type="datetimeFigureOut">
              <a:rPr lang="pl-PL" smtClean="0"/>
              <a:t>2016-06-07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A0F69-0158-437C-9A83-ABBBF0269197}" type="slidenum">
              <a:rPr lang="pl-PL" smtClean="0"/>
              <a:t>‹#›</a:t>
            </a:fld>
            <a:endParaRPr lang="pl-PL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914400" y="3383280"/>
            <a:ext cx="3566160" cy="2953512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81727" y="3383280"/>
            <a:ext cx="3566160" cy="2953512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41D8D-E803-47DA-A3C9-84599E3BDCF4}" type="datetimeFigureOut">
              <a:rPr lang="pl-PL" smtClean="0"/>
              <a:t>2016-06-07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A0F69-0158-437C-9A83-ABBBF0269197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41D8D-E803-47DA-A3C9-84599E3BDCF4}" type="datetimeFigureOut">
              <a:rPr lang="pl-PL" smtClean="0"/>
              <a:t>2016-06-07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A0F69-0158-437C-9A83-ABBBF0269197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5362"/>
            <a:ext cx="2950936" cy="2173015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752" y="1826709"/>
            <a:ext cx="4207848" cy="4476614"/>
          </a:xfrm>
        </p:spPr>
        <p:txBody>
          <a:bodyPr anchor="ctr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61095"/>
            <a:ext cx="2950936" cy="22453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41D8D-E803-47DA-A3C9-84599E3BDCF4}" type="datetimeFigureOut">
              <a:rPr lang="pl-PL" smtClean="0"/>
              <a:t>2016-06-07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A0F69-0158-437C-9A83-ABBBF0269197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8800"/>
            <a:ext cx="2953512" cy="2176272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91000" y="2286000"/>
            <a:ext cx="4038600" cy="3352800"/>
          </a:xfrm>
          <a:solidFill>
            <a:schemeClr val="accent2"/>
          </a:solidFill>
          <a:ln w="12700">
            <a:noFill/>
          </a:ln>
          <a:effectLst>
            <a:reflection blurRad="12700" stA="30000" endPos="30000" dist="31750" dir="5400000" sy="-100000" algn="bl" rotWithShape="0"/>
          </a:effectLst>
          <a:scene3d>
            <a:camera prst="perspectiveRight" fov="2700000">
              <a:rot lat="240000" lon="900000" rev="0"/>
            </a:camera>
            <a:lightRig rig="threePt" dir="t">
              <a:rot lat="0" lon="0" rev="2700000"/>
            </a:lightRig>
          </a:scene3d>
          <a:sp3d/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59936"/>
            <a:ext cx="2953512" cy="224942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41D8D-E803-47DA-A3C9-84599E3BDCF4}" type="datetimeFigureOut">
              <a:rPr lang="pl-PL" smtClean="0"/>
              <a:t>2016-06-07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A0F69-0158-437C-9A83-ABBBF0269197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435268" y="573807"/>
            <a:ext cx="86236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569419" y="573807"/>
            <a:ext cx="576072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769833"/>
            <a:ext cx="7315200" cy="35395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07690" y="548797"/>
            <a:ext cx="1189132" cy="297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fld id="{72A41D8D-E803-47DA-A3C9-84599E3BDCF4}" type="datetimeFigureOut">
              <a:rPr lang="pl-PL" smtClean="0"/>
              <a:t>2016-06-07</a:t>
            </a:fld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14415" y="548797"/>
            <a:ext cx="941203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15DA0F69-0158-437C-9A83-ABBBF0269197}" type="slidenum">
              <a:rPr lang="pl-PL" smtClean="0"/>
              <a:t>‹#›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08688" y="855956"/>
            <a:ext cx="2246489" cy="301227"/>
          </a:xfrm>
          <a:prstGeom prst="rect">
            <a:avLst/>
          </a:prstGeom>
        </p:spPr>
        <p:txBody>
          <a:bodyPr vert="horz" lIns="91440" tIns="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pl-PL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salezjanie.pl/twardogora/parafia" TargetMode="External"/><Relationship Id="rId2" Type="http://schemas.openxmlformats.org/officeDocument/2006/relationships/hyperlink" Target="http://www.parafiatwardogora.pl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l.wikipedia.org/wiki/Bazylika_Matki_Bo%C5%BCej_Wspomo%C5%BCenia_Wiernych_w_Twardog%C3%B3rze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1393420" y="260648"/>
            <a:ext cx="64087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8000" b="1" dirty="0" smtClean="0"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Moja parafia</a:t>
            </a:r>
            <a:endParaRPr lang="pl-PL" sz="8000" b="1" dirty="0"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</a:endParaRPr>
          </a:p>
        </p:txBody>
      </p:sp>
      <p:pic>
        <p:nvPicPr>
          <p:cNvPr id="1026" name="Picture 2" descr="C:\Users\Marta\Desktop\twardogora_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616166"/>
            <a:ext cx="5616624" cy="5077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00942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2195736" y="476672"/>
            <a:ext cx="43924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5400" b="1" dirty="0" smtClean="0"/>
              <a:t>ORATORIUM</a:t>
            </a:r>
            <a:endParaRPr lang="pl-PL" sz="5400" b="1" dirty="0"/>
          </a:p>
        </p:txBody>
      </p:sp>
      <p:sp>
        <p:nvSpPr>
          <p:cNvPr id="5" name="pole tekstowe 4"/>
          <p:cNvSpPr txBox="1"/>
          <p:nvPr/>
        </p:nvSpPr>
        <p:spPr>
          <a:xfrm>
            <a:off x="1115616" y="2060848"/>
            <a:ext cx="66967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Parafia Twardogóra organizuje półkolonie letnie i zimowe dla dzieci w wieku 6-13 lat.</a:t>
            </a:r>
            <a:endParaRPr lang="pl-PL" sz="24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7170" name="Picture 2" descr="C:\Users\Marta\Desktop\phoca_thumb_l_dsc011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2499" y="2906800"/>
            <a:ext cx="5040560" cy="3772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84115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Marta\Desktop\twardogora_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803616"/>
            <a:ext cx="6837548" cy="4558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ole tekstowe 3"/>
          <p:cNvSpPr txBox="1"/>
          <p:nvPr/>
        </p:nvSpPr>
        <p:spPr>
          <a:xfrm>
            <a:off x="2339752" y="641447"/>
            <a:ext cx="41764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 smtClean="0"/>
              <a:t>PÓŁKOLONIE LETNIE</a:t>
            </a:r>
            <a:endParaRPr lang="pl-PL" sz="2800" b="1" dirty="0"/>
          </a:p>
        </p:txBody>
      </p:sp>
    </p:spTree>
    <p:extLst>
      <p:ext uri="{BB962C8B-B14F-4D97-AF65-F5344CB8AC3E}">
        <p14:creationId xmlns:p14="http://schemas.microsoft.com/office/powerpoint/2010/main" val="14356073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Marta\Desktop\twardogora_koscio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3299" y="476672"/>
            <a:ext cx="4926988" cy="6271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65200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Marta\Desktop\sw.Idz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340768"/>
            <a:ext cx="8412631" cy="4843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83607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Marta\Desktop\kosciol-sw-idziego-w-chelstowie.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628800"/>
            <a:ext cx="8184951" cy="4547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ole tekstowe 3"/>
          <p:cNvSpPr txBox="1"/>
          <p:nvPr/>
        </p:nvSpPr>
        <p:spPr>
          <a:xfrm>
            <a:off x="1547664" y="620688"/>
            <a:ext cx="58326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400" dirty="0" smtClean="0"/>
              <a:t>Kościół Św. Idziego</a:t>
            </a:r>
            <a:endParaRPr lang="pl-PL" sz="4400" dirty="0"/>
          </a:p>
        </p:txBody>
      </p:sp>
    </p:spTree>
    <p:extLst>
      <p:ext uri="{BB962C8B-B14F-4D97-AF65-F5344CB8AC3E}">
        <p14:creationId xmlns:p14="http://schemas.microsoft.com/office/powerpoint/2010/main" val="31096600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2195736" y="476672"/>
            <a:ext cx="48965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6000" b="1" dirty="0" smtClean="0"/>
              <a:t>Źródła</a:t>
            </a:r>
            <a:endParaRPr lang="pl-PL" sz="6000" b="1" dirty="0"/>
          </a:p>
        </p:txBody>
      </p:sp>
      <p:sp>
        <p:nvSpPr>
          <p:cNvPr id="5" name="pole tekstowe 4"/>
          <p:cNvSpPr txBox="1"/>
          <p:nvPr/>
        </p:nvSpPr>
        <p:spPr>
          <a:xfrm>
            <a:off x="161764" y="2276872"/>
            <a:ext cx="896448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 *  </a:t>
            </a:r>
            <a:r>
              <a:rPr lang="pl-PL" dirty="0" smtClean="0">
                <a:hlinkClick r:id="rId2"/>
              </a:rPr>
              <a:t>http://www.parafiatwardogora.pl/</a:t>
            </a:r>
            <a:endParaRPr lang="pl-PL" dirty="0" smtClean="0"/>
          </a:p>
          <a:p>
            <a:r>
              <a:rPr lang="pl-PL" dirty="0" smtClean="0"/>
              <a:t> * </a:t>
            </a:r>
            <a:r>
              <a:rPr lang="pl-PL" dirty="0" smtClean="0">
                <a:hlinkClick r:id="rId3"/>
              </a:rPr>
              <a:t>http://salezjanie.pl/twardogora/parafia</a:t>
            </a:r>
            <a:endParaRPr lang="pl-PL" dirty="0" smtClean="0"/>
          </a:p>
          <a:p>
            <a:pPr marL="171450" indent="-171450">
              <a:buFont typeface="Arial" pitchFamily="34" charset="0"/>
              <a:buChar char="•"/>
            </a:pPr>
            <a:r>
              <a:rPr lang="pl-PL" dirty="0" smtClean="0">
                <a:hlinkClick r:id="rId4"/>
              </a:rPr>
              <a:t>https://pl.wikipedia.org/wiki/Bazylika_Matki_Bo%C5%BCej_Wspomo%C5%BCenia_Wiernych_w_Twardog%C3%B3rze</a:t>
            </a:r>
            <a:endParaRPr lang="pl-PL" dirty="0" smtClean="0"/>
          </a:p>
          <a:p>
            <a:pPr marL="171450" indent="-171450">
              <a:buFont typeface="Arial" pitchFamily="34" charset="0"/>
              <a:buChar char="•"/>
            </a:pPr>
            <a:endParaRPr lang="pl-PL" sz="1200" dirty="0"/>
          </a:p>
        </p:txBody>
      </p:sp>
    </p:spTree>
    <p:extLst>
      <p:ext uri="{BB962C8B-B14F-4D97-AF65-F5344CB8AC3E}">
        <p14:creationId xmlns:p14="http://schemas.microsoft.com/office/powerpoint/2010/main" val="32351376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1279612" y="3429000"/>
            <a:ext cx="61793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dirty="0" smtClean="0">
                <a:solidFill>
                  <a:srgbClr val="FFC000"/>
                </a:solidFill>
              </a:rPr>
              <a:t>Prezentację wykonały:</a:t>
            </a:r>
            <a:br>
              <a:rPr lang="pl-PL" sz="3200" dirty="0" smtClean="0">
                <a:solidFill>
                  <a:srgbClr val="FFC000"/>
                </a:solidFill>
              </a:rPr>
            </a:br>
            <a:r>
              <a:rPr lang="pl-PL" sz="3200" dirty="0" smtClean="0">
                <a:solidFill>
                  <a:srgbClr val="FFC000"/>
                </a:solidFill>
              </a:rPr>
              <a:t>Sandra Gradowska i Marta Piech</a:t>
            </a:r>
            <a:endParaRPr lang="pl-PL" sz="3200" dirty="0">
              <a:solidFill>
                <a:srgbClr val="FFC000"/>
              </a:solidFill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1705000" y="836712"/>
            <a:ext cx="53285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800" b="1" dirty="0" smtClean="0">
                <a:solidFill>
                  <a:srgbClr val="00B0F0"/>
                </a:solidFill>
              </a:rPr>
              <a:t>Dziękujemy za uwagę </a:t>
            </a:r>
            <a:r>
              <a:rPr lang="pl-PL" sz="4800" b="1" dirty="0" smtClean="0">
                <a:solidFill>
                  <a:srgbClr val="00B0F0"/>
                </a:solidFill>
                <a:sym typeface="Wingdings" panose="05000000000000000000" pitchFamily="2" charset="2"/>
              </a:rPr>
              <a:t></a:t>
            </a:r>
            <a:endParaRPr lang="pl-PL" sz="48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54159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971600" y="183316"/>
            <a:ext cx="655272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5400" dirty="0" smtClean="0"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Historia parafii w Twardogórze </a:t>
            </a:r>
            <a:endParaRPr lang="pl-PL" sz="5400" dirty="0"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826693" y="2206855"/>
            <a:ext cx="705678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       Obecny </a:t>
            </a:r>
            <a:r>
              <a:rPr lang="pl-PL" sz="28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kościół parafialny </a:t>
            </a:r>
            <a:r>
              <a:rPr lang="pl-PL" sz="28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                                                pw</a:t>
            </a:r>
            <a:r>
              <a:rPr lang="pl-PL" sz="28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. M.B. Wspomożenia Wiernych, </a:t>
            </a:r>
            <a:r>
              <a:rPr lang="pl-PL" sz="2800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poprotestancki</a:t>
            </a:r>
            <a:r>
              <a:rPr lang="pl-PL" sz="28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zbudowany w 1873 r. </a:t>
            </a:r>
            <a:r>
              <a:rPr lang="pl-PL" sz="28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        w </a:t>
            </a:r>
            <a:r>
              <a:rPr lang="pl-PL" sz="28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stylu neogotyckim na ruinach spalonej pierwotnej świątyni. W ołtarzu głównym znajduje się figura MB Wspomożenia Wiernych, rzeźbiona przez Józefa Szczerkowskiego w 1937 r. Rosnący rozgłos zyskiwanych tu łask daje miejscu sławę Sanktuarium Maryjnego.</a:t>
            </a:r>
            <a:endParaRPr lang="pl-PL" sz="28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63083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647564" y="980728"/>
            <a:ext cx="374441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 smtClean="0"/>
              <a:t> </a:t>
            </a:r>
            <a:r>
              <a:rPr lang="pl-PL" sz="2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* W </a:t>
            </a:r>
            <a:r>
              <a:rPr lang="pl-PL" sz="20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1957 r. przeprowadzono konserwację figury, a w latach 1968-71 przełożono pokrycie dachowe, wyremontowano wieżę oraz 29-głosowe organy. W latach 1986-87 pokryto kościół blachą miedzianą.</a:t>
            </a:r>
          </a:p>
        </p:txBody>
      </p:sp>
      <p:pic>
        <p:nvPicPr>
          <p:cNvPr id="2050" name="Picture 2" descr="C:\Users\Marta\Desktop\17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122931"/>
            <a:ext cx="3096344" cy="4644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ole tekstowe 4"/>
          <p:cNvSpPr txBox="1"/>
          <p:nvPr/>
        </p:nvSpPr>
        <p:spPr>
          <a:xfrm>
            <a:off x="755576" y="3645024"/>
            <a:ext cx="352839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* Kuria </a:t>
            </a:r>
            <a:r>
              <a:rPr lang="pl-PL" sz="20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Wrocławska powierzyła duszpasterstwo parafii twardogórskiej salezjanom w czerwcu </a:t>
            </a:r>
            <a:r>
              <a:rPr lang="pl-PL" sz="2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1945r</a:t>
            </a:r>
            <a:r>
              <a:rPr lang="pl-PL" sz="20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517856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827584" y="2342487"/>
            <a:ext cx="712879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W 1994 r. biskup kaliski </a:t>
            </a:r>
            <a:r>
              <a:rPr lang="pl-PL" sz="28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                                     Stanisław </a:t>
            </a:r>
            <a:r>
              <a:rPr lang="pl-PL" sz="28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Napierała ogłosił kościół </a:t>
            </a:r>
            <a:r>
              <a:rPr lang="pl-PL" sz="28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                          M.B. </a:t>
            </a:r>
            <a:r>
              <a:rPr lang="pl-PL" sz="28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Wspomożenia Wiernych </a:t>
            </a:r>
            <a:r>
              <a:rPr lang="pl-PL" sz="28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                                         w </a:t>
            </a:r>
            <a:r>
              <a:rPr lang="pl-PL" sz="28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Twardogórze Sanktuarium Diecezjalnym Diecezji Kaliskiej. W 1995 r. dokonano koronacji cudownej figury MB koronami papieskimi poświęconymi w Skoczowie, przez papieża Jana Pawła II. </a:t>
            </a:r>
            <a:r>
              <a:rPr lang="pl-PL" sz="28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 W </a:t>
            </a:r>
            <a:r>
              <a:rPr lang="pl-PL" sz="28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2003 r. Sanktuarium podniesiono </a:t>
            </a:r>
            <a:r>
              <a:rPr lang="pl-PL" sz="28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                        do </a:t>
            </a:r>
            <a:r>
              <a:rPr lang="pl-PL" sz="28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godności Bazyliki Mniejszej.</a:t>
            </a:r>
          </a:p>
        </p:txBody>
      </p:sp>
      <p:sp>
        <p:nvSpPr>
          <p:cNvPr id="5" name="pole tekstowe 4"/>
          <p:cNvSpPr txBox="1"/>
          <p:nvPr/>
        </p:nvSpPr>
        <p:spPr>
          <a:xfrm>
            <a:off x="2627784" y="557032"/>
            <a:ext cx="33123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6000" dirty="0" smtClean="0"/>
              <a:t>Diecezja</a:t>
            </a:r>
            <a:endParaRPr lang="pl-PL" sz="6000" dirty="0"/>
          </a:p>
        </p:txBody>
      </p:sp>
    </p:spTree>
    <p:extLst>
      <p:ext uri="{BB962C8B-B14F-4D97-AF65-F5344CB8AC3E}">
        <p14:creationId xmlns:p14="http://schemas.microsoft.com/office/powerpoint/2010/main" val="11406242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Marta\Desktop\pobran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8648" y="225833"/>
            <a:ext cx="4512243" cy="6492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31338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1619672" y="364013"/>
            <a:ext cx="58326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dirty="0" smtClean="0"/>
              <a:t>Kościoły parafii Twardogóra </a:t>
            </a:r>
            <a:endParaRPr lang="pl-PL" sz="3600" dirty="0"/>
          </a:p>
        </p:txBody>
      </p:sp>
      <p:sp>
        <p:nvSpPr>
          <p:cNvPr id="5" name="pole tekstowe 4"/>
          <p:cNvSpPr txBox="1"/>
          <p:nvPr/>
        </p:nvSpPr>
        <p:spPr>
          <a:xfrm>
            <a:off x="683568" y="1916832"/>
            <a:ext cx="3744416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Kościół pomocniczy</a:t>
            </a:r>
            <a:r>
              <a:rPr lang="pl-PL" sz="20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:</a:t>
            </a:r>
          </a:p>
          <a:p>
            <a:r>
              <a:rPr lang="pl-PL" sz="20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*</a:t>
            </a:r>
            <a:r>
              <a:rPr lang="pl-PL" sz="20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TWARDOGÓRA - kościół pw. Wniebowstąpienia Pańskiego, wybudowany w 1869 r. jako katolicki kościół parafialny. </a:t>
            </a:r>
            <a:r>
              <a:rPr lang="pl-PL" sz="2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    W </a:t>
            </a:r>
            <a:r>
              <a:rPr lang="pl-PL" sz="20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1965 r. odmalowano wnętrze, </a:t>
            </a:r>
            <a:r>
              <a:rPr lang="pl-PL" sz="2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a </a:t>
            </a:r>
            <a:r>
              <a:rPr lang="pl-PL" sz="20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w latach 1972-73 przeprowadzono remont elewacji zewnętrznych oraz </a:t>
            </a:r>
            <a:r>
              <a:rPr lang="pl-PL" sz="2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16-głosowych </a:t>
            </a:r>
            <a:r>
              <a:rPr lang="pl-PL" sz="20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organów.</a:t>
            </a:r>
            <a:br>
              <a:rPr lang="pl-PL" sz="2000" dirty="0">
                <a:solidFill>
                  <a:schemeClr val="accent2">
                    <a:lumMod val="60000"/>
                    <a:lumOff val="40000"/>
                  </a:schemeClr>
                </a:solidFill>
              </a:rPr>
            </a:br>
            <a:r>
              <a:rPr lang="pl-PL" sz="20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W kościele odbywa się całodzienna adoracja Najświętszego Sakramentu.</a:t>
            </a:r>
          </a:p>
          <a:p>
            <a:endParaRPr lang="pl-PL" dirty="0"/>
          </a:p>
        </p:txBody>
      </p:sp>
      <p:pic>
        <p:nvPicPr>
          <p:cNvPr id="4098" name="Picture 2" descr="C:\Users\Marta\Desktop\30089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0417" y="1268760"/>
            <a:ext cx="3655246" cy="5476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14926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683568" y="1124744"/>
            <a:ext cx="3528277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Kościół filialny:</a:t>
            </a:r>
          </a:p>
          <a:p>
            <a:pPr fontAlgn="base"/>
            <a:r>
              <a:rPr lang="pl-PL" sz="24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CHEŁSTÓW (3 km) - kościół pw. św. Idziego, zbudowany na początku XVII w., orientowany, jednonawowy, drewniany, na podmurówce ceglanej. W latach 1975-76 przeprowadzono remont gontowego pokrycia dachowego i wieży oraz odnowiono wnętrze.</a:t>
            </a:r>
          </a:p>
          <a:p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  <p:sp>
        <p:nvSpPr>
          <p:cNvPr id="6" name="pole tekstowe 5"/>
          <p:cNvSpPr txBox="1"/>
          <p:nvPr/>
        </p:nvSpPr>
        <p:spPr>
          <a:xfrm>
            <a:off x="1254989" y="2134276"/>
            <a:ext cx="46083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dirty="0"/>
          </a:p>
        </p:txBody>
      </p:sp>
      <p:pic>
        <p:nvPicPr>
          <p:cNvPr id="5123" name="Picture 3" descr="C:\Users\Marta\Desktop\972446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054100"/>
            <a:ext cx="4104456" cy="474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88868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1835696" y="427311"/>
            <a:ext cx="53285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400" b="1" dirty="0" smtClean="0"/>
              <a:t>DUSZPASTERZE</a:t>
            </a:r>
            <a:endParaRPr lang="pl-PL" sz="4400" b="1" dirty="0"/>
          </a:p>
        </p:txBody>
      </p:sp>
      <p:sp>
        <p:nvSpPr>
          <p:cNvPr id="5" name="pole tekstowe 4"/>
          <p:cNvSpPr txBox="1"/>
          <p:nvPr/>
        </p:nvSpPr>
        <p:spPr>
          <a:xfrm>
            <a:off x="1444676" y="1618936"/>
            <a:ext cx="557559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KS. RYSZARD </a:t>
            </a:r>
            <a:r>
              <a:rPr lang="pl-PL" sz="24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JELEŃ</a:t>
            </a:r>
          </a:p>
          <a:p>
            <a:pPr algn="ctr"/>
            <a:r>
              <a:rPr lang="pl-PL" sz="2400" i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proboszcz parafii, kustosz sanktuarium,</a:t>
            </a:r>
            <a:endParaRPr lang="pl-PL" sz="24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 algn="ctr"/>
            <a:r>
              <a:rPr lang="pl-PL" sz="2400" i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dyrektor domu </a:t>
            </a:r>
            <a:r>
              <a:rPr lang="pl-PL" sz="2400" i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zakonnego, Dziekan </a:t>
            </a:r>
            <a:r>
              <a:rPr lang="pl-PL" sz="2400" i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Dekanatu </a:t>
            </a:r>
            <a:r>
              <a:rPr lang="pl-PL" sz="2400" i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Twardogóra.</a:t>
            </a:r>
            <a:endParaRPr lang="pl-PL" sz="24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 algn="ctr"/>
            <a:endParaRPr lang="pl-PL" sz="2400" dirty="0"/>
          </a:p>
        </p:txBody>
      </p:sp>
      <p:pic>
        <p:nvPicPr>
          <p:cNvPr id="6146" name="Picture 2" descr="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1670" y="3201551"/>
            <a:ext cx="2610271" cy="3476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71714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1259632" y="1988840"/>
            <a:ext cx="597666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pl-PL" sz="36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KS</a:t>
            </a:r>
            <a:r>
              <a:rPr lang="pl-PL" sz="36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. JÓZEF </a:t>
            </a:r>
            <a:r>
              <a:rPr lang="pl-PL" sz="36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WIŚNIEWSKI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l-PL" sz="36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KS</a:t>
            </a:r>
            <a:r>
              <a:rPr lang="pl-PL" sz="36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. ADAM </a:t>
            </a:r>
            <a:r>
              <a:rPr lang="pl-PL" sz="36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PIASKOWSKI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l-PL" sz="36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KS.ADAM DROZD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l-PL" sz="36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KS. </a:t>
            </a:r>
            <a:r>
              <a:rPr lang="pl-PL" sz="36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PIOTR </a:t>
            </a:r>
            <a:r>
              <a:rPr lang="pl-PL" sz="36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DZIUBCZYŃSKI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l-PL" sz="36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KL.</a:t>
            </a:r>
            <a:r>
              <a:rPr lang="pl-PL" sz="36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  PAWEŁ GULKA</a:t>
            </a:r>
            <a:endParaRPr lang="pl-PL" sz="3600" b="1" dirty="0" smtClean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pl-PL" b="1" dirty="0" smtClean="0"/>
          </a:p>
          <a:p>
            <a:endParaRPr lang="pl-PL" dirty="0"/>
          </a:p>
        </p:txBody>
      </p:sp>
      <p:sp>
        <p:nvSpPr>
          <p:cNvPr id="5" name="pole tekstowe 4"/>
          <p:cNvSpPr txBox="1"/>
          <p:nvPr/>
        </p:nvSpPr>
        <p:spPr>
          <a:xfrm>
            <a:off x="2843808" y="210706"/>
            <a:ext cx="367240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6600" b="1" dirty="0" smtClean="0"/>
              <a:t>KSIĘŻA</a:t>
            </a:r>
            <a:r>
              <a:rPr lang="pl-PL" dirty="0" smtClean="0"/>
              <a:t> 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92739358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erspektywa">
  <a:themeElements>
    <a:clrScheme name="Elementarny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 — klasyczny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erspektyw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60000"/>
                <a:lumMod val="105000"/>
              </a:schemeClr>
            </a:gs>
            <a:gs pos="41000">
              <a:schemeClr val="phClr">
                <a:tint val="57000"/>
                <a:satMod val="180000"/>
                <a:lumMod val="99000"/>
              </a:schemeClr>
            </a:gs>
            <a:gs pos="100000">
              <a:schemeClr val="phClr">
                <a:tint val="80000"/>
                <a:satMod val="20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atMod val="130000"/>
                <a:lumMod val="114000"/>
              </a:schemeClr>
            </a:gs>
            <a:gs pos="60000">
              <a:schemeClr val="phClr">
                <a:tint val="100000"/>
                <a:satMod val="106000"/>
                <a:lumMod val="110000"/>
              </a:schemeClr>
            </a:gs>
            <a:gs pos="100000">
              <a:schemeClr val="phClr"/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47625" dist="38100" dir="5400000" sy="98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woPt" dir="br">
              <a:rot lat="0" lon="0" rev="8700000"/>
            </a:lightRig>
          </a:scene3d>
          <a:sp3d prstMaterial="matte">
            <a:bevelT w="25400" h="53975"/>
          </a:sp3d>
        </a:effectStyle>
        <a:effectStyle>
          <a:effectLst>
            <a:reflection blurRad="12700" stA="24000" endPos="28000" dist="50800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6985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  <a:lumMod val="100000"/>
              </a:schemeClr>
            </a:gs>
            <a:gs pos="65000">
              <a:schemeClr val="phClr">
                <a:tint val="100000"/>
                <a:shade val="95000"/>
                <a:satMod val="100000"/>
                <a:lumMod val="100000"/>
              </a:schemeClr>
            </a:gs>
            <a:gs pos="100000">
              <a:schemeClr val="phClr">
                <a:tint val="88000"/>
                <a:shade val="100000"/>
                <a:satMod val="400000"/>
                <a:lumMod val="1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  <a:satMod val="90000"/>
              </a:schemeClr>
              <a:schemeClr val="phClr">
                <a:shade val="92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Perspective</Template>
  <TotalTime>130</TotalTime>
  <Words>328</Words>
  <Application>Microsoft Office PowerPoint</Application>
  <PresentationFormat>Pokaz na ekranie (4:3)</PresentationFormat>
  <Paragraphs>33</Paragraphs>
  <Slides>16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16</vt:i4>
      </vt:variant>
    </vt:vector>
  </HeadingPairs>
  <TitlesOfParts>
    <vt:vector size="20" baseType="lpstr">
      <vt:lpstr>Arial</vt:lpstr>
      <vt:lpstr>Arimo</vt:lpstr>
      <vt:lpstr>Wingdings</vt:lpstr>
      <vt:lpstr>Perspektywa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Marta</dc:creator>
  <cp:lastModifiedBy>irena.puchalska</cp:lastModifiedBy>
  <cp:revision>11</cp:revision>
  <dcterms:created xsi:type="dcterms:W3CDTF">2016-01-15T14:15:32Z</dcterms:created>
  <dcterms:modified xsi:type="dcterms:W3CDTF">2016-06-07T07:32:35Z</dcterms:modified>
</cp:coreProperties>
</file>