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3" autoAdjust="0"/>
    <p:restoredTop sz="94660"/>
  </p:normalViewPr>
  <p:slideViewPr>
    <p:cSldViewPr>
      <p:cViewPr>
        <p:scale>
          <a:sx n="66" d="100"/>
          <a:sy n="66" d="100"/>
        </p:scale>
        <p:origin x="-1056" y="-75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C989CF-EA88-4471-B22E-42786F9E89AD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6302AD6-26D0-4F51-B0EE-8D1B318AAC51}" type="slidenum">
              <a:rPr/>
              <a:pPr lvl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pl-PL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A91FAB-CE10-4497-9969-80B15288924C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30FB2D-74D3-4315-AB69-1F205B52954F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49E95D-BEE4-4C29-9585-2E0BA9D72B70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FD42BF8-E0F2-4494-8C79-9D7FF316FA40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E4B467-09BD-4499-8FF3-6350708FB038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431E33-FB07-4CC1-98D9-48E1817F5D73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102662-ACBE-4E27-A021-6170F474548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588DC7-FC0E-4A3D-976F-2E820E6FC623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D8CF31-312E-4E01-8C18-09B4D55F5848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C6E4C3-DFF5-4CF5-9A1A-EFFAF179F4AE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EAAF52-B941-48C4-8152-D111E0C50933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133485-B62B-46AA-BC3D-BC5F02CDFE30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32FC4A-4303-40EF-A099-98BE828720D5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8E8A31-1D22-4E83-8F46-037CDF9DE925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C7A5E6-B797-4E39-955F-C8B31A229BCE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D9A8179-A98D-4066-A19F-D1F13EAAEE96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4C68B2-57AF-467B-9425-0348C362FD15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835720-5E30-46A4-B173-FDCD6A3C587E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3BA884-C419-4F36-9D6B-A3190BA53941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06B1D2-6D60-430D-A70A-64516FE91799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4795F-794F-44D4-8F7E-D32FDD1DB248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EB1AD1-666B-433A-A5A8-88A87A7B915F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7F1045-F33A-47D1-9EE0-1A8A1A57DC04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AFD249-F09F-4400-8AE7-4F6FA97F70C1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7195AAB-1187-436F-8FAA-C0F6FE9AC4E7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052F50-79AF-4341-8B8D-691C9248FD3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DCD514-4D06-41FE-9BF8-C57D6D5B551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FF9A8B-1AAB-4B6B-85B9-558773ABE2F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BEC5E6-AA59-44B0-BDD3-E771F7CB095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CDAAC2-36CF-4330-8205-B693EFCAA4AA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80EA72-0563-407A-8E8B-6D9A3182822E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4C1092-F1EB-4B30-AAE4-9623B8E81A37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341808-C466-4599-9399-FAD61FD8A9A6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4C7A39-068B-47FD-B6E4-3C159F650735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748489-CAD9-4952-ABC9-710215B0F19C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CF21F1-7003-4A43-BA44-463432F59C4F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4034DA-4F9A-4DDD-8D76-6DE3E0C24B45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C3196B-91C8-445A-902F-7BA4E4EE30E9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88399B-D767-4C20-9497-7AACE9A6DF7D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E159EF-7B1C-4222-A4ED-6FF74A98E686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838B19-14D6-4337-AB3C-01CB7191983A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DC05FC-C1A4-492A-B6AA-46B31CBC1034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2A96FE-6147-4338-8099-C06AE85962D8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 anchorCtr="1"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86FFC4-A3E3-46CF-980F-5CA6F0E27ACF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42C819-E1E7-41D5-B946-CB97123E6C7F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 anchorCtr="1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 anchorCtr="1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CD52A5-5A60-45C4-AB76-AB47F02B7EC8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D17249-3168-4033-B744-F4DB2B725826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7AFA6-956C-4152-BD65-65D22EE7F9A6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 anchorCtr="1"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C77B78-1FB9-47A8-B4E2-A611F0547003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E6F567-8E2E-45F8-AA1F-ADE7B094EB5A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 anchorCtr="1"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E249BA-9A79-40F8-AA3B-D0D8098E4F46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44F59B-08BA-47AE-8CF0-03F03E4299EF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A97C45-3F96-4ADF-B8DE-96556643EDDA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D7B3C9-23F8-405D-A994-15470593C550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11F4C6-CE01-49F5-B985-9FD88DBAA5E5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9F24B2-0AFE-4065-A0AC-E21EBA4C9C74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865766-7830-4934-B714-1EEDC06F7348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7A818-7C4E-4430-960E-06766E008A26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7DB6AF-3E73-462F-A2CD-8E1E1BF6D6D0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D163ED-0A51-4D90-91AE-203B5792EAE9}" type="slidenum">
              <a:rPr/>
              <a:pPr lvl="0"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100000">
              <a:srgbClr val="9CB86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D870FC27-B780-4E3B-B60D-EB1828C7B42F}" type="slidenum">
              <a:rPr/>
              <a:pPr lvl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Arial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100000">
              <a:srgbClr val="9CB86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EECE1E7-A69C-4164-85E6-B60CF2E9EBED}" type="slidenum">
              <a:rPr/>
              <a:pPr lvl="0"/>
              <a:t>‹#›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-35999" y="0"/>
            <a:ext cx="10185839" cy="75960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tekstu 5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tytułu 6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5280" b="0" i="0" u="none" strike="noStrike" kern="1200" cap="none" spc="0" baseline="0">
          <a:solidFill>
            <a:srgbClr val="000000"/>
          </a:solidFill>
          <a:uFillTx/>
          <a:latin typeface="DejaVu Sans" pitchFamily="34"/>
          <a:ea typeface="Microsoft YaHei" pitchFamily="2"/>
          <a:cs typeface="Mangal" pitchFamily="2"/>
        </a:defRPr>
      </a:lvl1pPr>
    </p:titleStyle>
    <p:body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3200" b="0" i="0" u="none" strike="noStrike" kern="1200" cap="none" spc="0" baseline="0">
          <a:solidFill>
            <a:srgbClr val="666666"/>
          </a:solidFill>
          <a:uFillTx/>
          <a:latin typeface="DejaVu Sans" pitchFamily="34"/>
          <a:ea typeface="Microsoft YaHei" pitchFamily="2"/>
          <a:cs typeface="Mang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113760"/>
            <a:ext cx="9071643" cy="1637635"/>
          </a:xfrm>
        </p:spPr>
        <p:txBody>
          <a:bodyPr/>
          <a:lstStyle/>
          <a:p>
            <a:pPr lvl="0"/>
            <a:r>
              <a:rPr lang="pl-PL" i="1">
                <a:latin typeface="Impact" pitchFamily="34"/>
              </a:rPr>
              <a:t/>
            </a:r>
            <a:br>
              <a:rPr lang="pl-PL" i="1">
                <a:latin typeface="Impact" pitchFamily="34"/>
              </a:rPr>
            </a:br>
            <a:r>
              <a:rPr lang="pl-PL" i="1">
                <a:latin typeface="Impact" pitchFamily="34"/>
              </a:rPr>
              <a:t>UCZNIOWSKI PROJEKT EDUKACYJNY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4294967295"/>
          </p:nvPr>
        </p:nvSpPr>
        <p:spPr>
          <a:xfrm>
            <a:off x="575998" y="2565394"/>
            <a:ext cx="9071643" cy="3382521"/>
          </a:xfrm>
        </p:spPr>
        <p:txBody>
          <a:bodyPr anchor="ctr" anchorCtr="1"/>
          <a:lstStyle/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pl-PL" dirty="0">
                <a:latin typeface="Jokerman" pitchFamily="82"/>
              </a:rPr>
              <a:t>Atrakcje turystyczne Parku Krajobrazowego Dolina </a:t>
            </a:r>
            <a:r>
              <a:rPr lang="pl-PL" dirty="0" smtClean="0">
                <a:latin typeface="Jokerman" pitchFamily="82"/>
              </a:rPr>
              <a:t>Baryczy-część </a:t>
            </a:r>
            <a:r>
              <a:rPr lang="pl-PL" dirty="0">
                <a:latin typeface="Jokerman" pitchFamily="82"/>
              </a:rPr>
              <a:t>w</a:t>
            </a:r>
            <a:r>
              <a:rPr lang="pl-PL" dirty="0" smtClean="0">
                <a:latin typeface="Jokerman" pitchFamily="82"/>
              </a:rPr>
              <a:t>ielkopolska </a:t>
            </a:r>
            <a:r>
              <a:rPr lang="pl-PL" dirty="0">
                <a:latin typeface="Jokerman" pitchFamily="82"/>
              </a:rPr>
              <a:t>przygotowany przez uczniów kl. II gimnazjum</a:t>
            </a:r>
          </a:p>
          <a:p>
            <a:pPr lvl="0" algn="ctr"/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ANTONIN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8" y="1493818"/>
            <a:ext cx="9071643" cy="4659663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Najdalej na wschód wysunięta miejscowość PK  Dolina Baryczy.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Znajduje się tutaj :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 </a:t>
            </a:r>
            <a:r>
              <a:rPr lang="pl-PL" i="1" dirty="0"/>
              <a:t>pałac myśliwski </a:t>
            </a:r>
            <a:r>
              <a:rPr lang="pl-PL" i="1" dirty="0" smtClean="0"/>
              <a:t>książąt Radziwiłłów</a:t>
            </a:r>
            <a:r>
              <a:rPr lang="pl-PL" i="1" dirty="0"/>
              <a:t>, architektoniczna perła neoklasycystyczna oparta na planie krzyża greckiego, wewnątrz restauracja ze ścianami zdobionymi porożami zwierząt, wokół pałacu przepiękny park .</a:t>
            </a:r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dirty="0"/>
              <a:t>Pałac </a:t>
            </a:r>
            <a:r>
              <a:rPr lang="pl-PL" dirty="0" smtClean="0"/>
              <a:t>myśliwski Radziwiłłów i </a:t>
            </a:r>
            <a:r>
              <a:rPr lang="pl-PL" dirty="0"/>
              <a:t>jego </a:t>
            </a:r>
            <a:r>
              <a:rPr lang="pl-PL" dirty="0" smtClean="0"/>
              <a:t>otoczenie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825465" y="1708135"/>
            <a:ext cx="2788197" cy="2786085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772768" y="1922452"/>
            <a:ext cx="2464179" cy="3286152"/>
          </a:xfrm>
        </p:spPr>
      </p:pic>
      <p:pic>
        <p:nvPicPr>
          <p:cNvPr id="5" name="Symbol zastępczy obrazu 5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040175" y="2922577"/>
            <a:ext cx="2232251" cy="2976847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>Budynki Nadleśnictwa Antonin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68282" y="1708135"/>
            <a:ext cx="5538822" cy="4154302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183184" y="3636961"/>
            <a:ext cx="4291068" cy="32184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ODOLANÓW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Miasteczko tuż przy północnej granicy parku.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Na uwagę zasługują: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 dirty="0" smtClean="0"/>
              <a:t>- drewniany </a:t>
            </a:r>
            <a:r>
              <a:rPr lang="pl-PL" i="1" dirty="0"/>
              <a:t>kościół św. Barbary z XVIII w. z ołtarzem malowanym na desce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 dirty="0" smtClean="0"/>
              <a:t>- Park </a:t>
            </a:r>
            <a:r>
              <a:rPr lang="pl-PL" i="1" dirty="0"/>
              <a:t>600-lecia miasta z pomnikiem św. Marcina </a:t>
            </a:r>
            <a:br>
              <a:rPr lang="pl-PL" i="1" dirty="0"/>
            </a:br>
            <a:r>
              <a:rPr lang="pl-PL" i="1" dirty="0"/>
              <a:t>i </a:t>
            </a:r>
            <a:r>
              <a:rPr lang="pl-PL" i="1" dirty="0" smtClean="0"/>
              <a:t>Bramą </a:t>
            </a:r>
            <a:r>
              <a:rPr lang="pl-PL" i="1" dirty="0"/>
              <a:t>600-lecia z 1999 roku.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pPr lvl="0">
              <a:lnSpc>
                <a:spcPct val="15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dirty="0"/>
              <a:t>ODOLANÓW </a:t>
            </a:r>
            <a:r>
              <a:rPr lang="pl-PL" dirty="0" smtClean="0"/>
              <a:t>wraz z drewnianym kościołem św. Barbary na Górce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642" y="2301124"/>
            <a:ext cx="4426921" cy="3319921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152323" y="2301124"/>
            <a:ext cx="4426921" cy="3319921"/>
          </a:xfr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TARCHAŁY WIELKIE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pl-PL" dirty="0"/>
              <a:t>Wieś przy północnej granicy parku przy krzyżówce Ostrów-Odolanów i Gliśnica-Przygodzice.</a:t>
            </a:r>
          </a:p>
          <a:p>
            <a:pPr lvl="0"/>
            <a:r>
              <a:rPr lang="pl-PL" i="1" dirty="0"/>
              <a:t>Jest tutaj  zabytkowy drewniany krzyż wybitnego, ludowego rzeźbiarza z XIX wieku Pawła Brylińskiego.</a:t>
            </a:r>
          </a:p>
          <a:p>
            <a:pPr lvl="0"/>
            <a:r>
              <a:rPr lang="pl-PL" i="1" dirty="0"/>
              <a:t>Wiele jego rzeźb znajduje się przy drogach </a:t>
            </a:r>
            <a:br>
              <a:rPr lang="pl-PL" i="1" dirty="0"/>
            </a:br>
            <a:r>
              <a:rPr lang="pl-PL" i="1" dirty="0"/>
              <a:t>i w kościołach </a:t>
            </a:r>
            <a:r>
              <a:rPr lang="pl-PL" i="1" dirty="0" smtClean="0"/>
              <a:t>Południowej </a:t>
            </a:r>
            <a:r>
              <a:rPr lang="pl-PL" i="1" dirty="0"/>
              <a:t>W</a:t>
            </a:r>
            <a:r>
              <a:rPr lang="pl-PL" i="1" dirty="0" smtClean="0"/>
              <a:t>ielkopolski</a:t>
            </a:r>
            <a:r>
              <a:rPr lang="pl-PL" i="1" dirty="0"/>
              <a:t>.</a:t>
            </a:r>
          </a:p>
          <a:p>
            <a:pPr lvl="0"/>
            <a:r>
              <a:rPr lang="pl-PL" dirty="0"/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dirty="0"/>
              <a:t>Drewniany krzyż </a:t>
            </a:r>
            <a:r>
              <a:rPr lang="pl-PL" dirty="0" smtClean="0"/>
              <a:t>Brylińskiego </a:t>
            </a:r>
            <a:br>
              <a:rPr lang="pl-PL" dirty="0" smtClean="0"/>
            </a:br>
            <a:r>
              <a:rPr lang="pl-PL" dirty="0" smtClean="0"/>
              <a:t>w Tarchałach Wielkich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82594" y="2208201"/>
            <a:ext cx="4142461" cy="3714767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183188" y="2265929"/>
            <a:ext cx="3857652" cy="36570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MOJA WOLA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Położona  obok Sośni miejscowość w południowej części </a:t>
            </a:r>
            <a:r>
              <a:rPr lang="pl-PL" dirty="0" smtClean="0"/>
              <a:t>PK Dolina Baryczy.</a:t>
            </a:r>
            <a:endParaRPr lang="pl-PL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Słynie z pałacu myśliwskiego z XIX wieku o niezwykle oryginalnej elewacji wykonanej z kory dębu korkowego pochodzącego z Portugalii.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endParaRPr lang="pl-PL" dirty="0"/>
          </a:p>
          <a:p>
            <a:pPr lvl="0">
              <a:lnSpc>
                <a:spcPct val="15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593847"/>
            <a:ext cx="9071643" cy="677104"/>
          </a:xfrm>
        </p:spPr>
        <p:txBody>
          <a:bodyPr>
            <a:spAutoFit/>
          </a:bodyPr>
          <a:lstStyle/>
          <a:p>
            <a:pPr lvl="0"/>
            <a:r>
              <a:rPr lang="pl-PL"/>
              <a:t>Pałac w Mojej Woli</a:t>
            </a:r>
          </a:p>
        </p:txBody>
      </p:sp>
      <p:pic>
        <p:nvPicPr>
          <p:cNvPr id="3" name="Picture 2" descr="C:\Users\oem\Desktop\moja_wola_palac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5407" y="1565260"/>
            <a:ext cx="5427028" cy="36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oem\Desktop\mojawol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11684" y="3636961"/>
            <a:ext cx="5091562" cy="34798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325404" y="5494349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Źródło: </a:t>
            </a:r>
            <a:r>
              <a:rPr lang="pl-PL" dirty="0" err="1" smtClean="0"/>
              <a:t>lasypolskie.pl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397370" y="6994547"/>
            <a:ext cx="568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Źródło: </a:t>
            </a:r>
            <a:r>
              <a:rPr lang="pl-PL" dirty="0" err="1" smtClean="0"/>
              <a:t>polskiekrajobrazy.pl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-83265"/>
            <a:ext cx="9071643" cy="2031321"/>
          </a:xfrm>
        </p:spPr>
        <p:txBody>
          <a:bodyPr>
            <a:spAutoFit/>
          </a:bodyPr>
          <a:lstStyle/>
          <a:p>
            <a:pPr lvl="0"/>
            <a:r>
              <a:rPr lang="pl-PL"/>
              <a:t/>
            </a:r>
            <a:br>
              <a:rPr lang="pl-PL"/>
            </a:br>
            <a:r>
              <a:rPr lang="pl-PL"/>
              <a:t>MOŻDŻANÓW</a:t>
            </a:r>
            <a:br>
              <a:rPr lang="pl-PL"/>
            </a:br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468282" y="1708135"/>
            <a:ext cx="9071643" cy="4384438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Położona  obok Sośni miejscowość przy zachodniej granicy parku w części </a:t>
            </a:r>
            <a:r>
              <a:rPr lang="pl-PL" dirty="0" smtClean="0"/>
              <a:t>wielkopolskiej</a:t>
            </a:r>
            <a:r>
              <a:rPr lang="pl-PL" dirty="0"/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Jest tutaj dwór myśliwski z przełomu XIX i XX wieku oraz dom nadleśniczego gdzie przyszła na świat Janina Szymkowiak, błogosławiona siostra </a:t>
            </a:r>
            <a:r>
              <a:rPr lang="pl-PL" i="1" dirty="0" err="1"/>
              <a:t>Sancja</a:t>
            </a:r>
            <a:r>
              <a:rPr lang="pl-PL" i="1" dirty="0"/>
              <a:t>.  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endParaRPr lang="pl-PL" dirty="0"/>
          </a:p>
          <a:p>
            <a:pPr lvl="0">
              <a:lnSpc>
                <a:spcPct val="15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W składzie :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pl-PL"/>
              <a:t>Paulina Nawrot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/>
              <a:t>Dominika Kryszczak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/>
              <a:t>Julia Nowak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/>
              <a:t>Wojtek Piskorski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/>
              <a:t>Maciej Piskorski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/>
              <a:t>Mateusz Paszek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/>
              <a:t>opiekun Marek Pawlicki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593847"/>
            <a:ext cx="9071643" cy="677104"/>
          </a:xfrm>
        </p:spPr>
        <p:txBody>
          <a:bodyPr>
            <a:spAutoFit/>
          </a:bodyPr>
          <a:lstStyle/>
          <a:p>
            <a:pPr lvl="0"/>
            <a:r>
              <a:rPr lang="pl-PL"/>
              <a:t>Możdżanów - dworek</a:t>
            </a:r>
          </a:p>
        </p:txBody>
      </p:sp>
      <p:pic>
        <p:nvPicPr>
          <p:cNvPr id="3" name="Picture 2" descr="C:\Users\oem\Desktop\mozdzanow-dwor-mysliwski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5532" y="1422385"/>
            <a:ext cx="7219946" cy="541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254098" y="7065985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Źródło: </a:t>
            </a:r>
            <a:r>
              <a:rPr lang="pl-PL" dirty="0" err="1" smtClean="0"/>
              <a:t>naszlaku.com</a:t>
            </a:r>
            <a:endParaRPr lang="pl-PL" dirty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-83263"/>
            <a:ext cx="9071643" cy="2031325"/>
          </a:xfrm>
        </p:spPr>
        <p:txBody>
          <a:bodyPr>
            <a:spAutoFit/>
          </a:bodyPr>
          <a:lstStyle/>
          <a:p>
            <a:pPr lvl="0"/>
            <a:r>
              <a:rPr lang="pl-PL" dirty="0"/>
              <a:t>PRZYRODA I </a:t>
            </a:r>
            <a:r>
              <a:rPr lang="pl-PL" dirty="0" smtClean="0"/>
              <a:t>GOSPODARKA</a:t>
            </a:r>
            <a:br>
              <a:rPr lang="pl-PL" dirty="0" smtClean="0"/>
            </a:br>
            <a:r>
              <a:rPr lang="pl-PL" dirty="0" smtClean="0"/>
              <a:t> części wielkopolskiej Parku Krajobrazowego Dolina Baryczy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642" y="2301124"/>
            <a:ext cx="4426921" cy="3319921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152323" y="2301124"/>
            <a:ext cx="4426921" cy="3319921"/>
          </a:xfr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8" y="1208068"/>
            <a:ext cx="9071643" cy="4945413"/>
          </a:xfrm>
        </p:spPr>
        <p:txBody>
          <a:bodyPr/>
          <a:lstStyle/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pl-PL"/>
              <a:t>Przez urozmaicony teren parku prowadzą liczne szlaki turystyczne :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r>
              <a:rPr lang="pl-PL"/>
              <a:t>Konne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r>
              <a:rPr lang="pl-PL"/>
              <a:t>Piesze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buSzPct val="45000"/>
              <a:buFont typeface="StarSymbol"/>
              <a:buChar char="●"/>
            </a:pPr>
            <a:r>
              <a:rPr lang="pl-PL"/>
              <a:t>Rowerowe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LASY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864354" y="1655996"/>
            <a:ext cx="9071643" cy="4384438"/>
          </a:xfrm>
        </p:spPr>
        <p:txBody>
          <a:bodyPr/>
          <a:lstStyle/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pl-PL"/>
              <a:t>Są tu liczne wielogatunkowe kompleksy leśne.</a:t>
            </a:r>
          </a:p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pl-PL"/>
              <a:t>Cechuje je bogactwo flory i fauny oraz grzybów. Podstawowym drzewem jest sosna zwyczajna.</a:t>
            </a:r>
          </a:p>
          <a:p>
            <a:pPr lvl="0">
              <a:spcBef>
                <a:spcPts val="0"/>
              </a:spcBef>
            </a:pPr>
            <a:r>
              <a:rPr lang="pl-PL"/>
              <a:t>Lasy obfitują w surowce naturalne</a:t>
            </a:r>
          </a:p>
          <a:p>
            <a:pPr lvl="0">
              <a:spcBef>
                <a:spcPts val="0"/>
              </a:spcBef>
            </a:pPr>
            <a:r>
              <a:rPr lang="pl-PL"/>
              <a:t>(np. w drewno).</a:t>
            </a:r>
          </a:p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pl-PL"/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>Lasy w Dolinie Baryczy  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642" y="2301124"/>
            <a:ext cx="4426921" cy="3319921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152323" y="2301124"/>
            <a:ext cx="4426921" cy="3319921"/>
          </a:xfrm>
        </p:spPr>
      </p:pic>
      <p:sp>
        <p:nvSpPr>
          <p:cNvPr id="5" name="pole tekstowe 4"/>
          <p:cNvSpPr txBox="1"/>
          <p:nvPr/>
        </p:nvSpPr>
        <p:spPr>
          <a:xfrm>
            <a:off x="468280" y="5922977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Droga Odolanów - Dębnica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40312" y="5851539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rowerowa Ostrów Wielkopolski - Antonin</a:t>
            </a:r>
            <a:endParaRPr lang="pl-PL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255291"/>
            <a:ext cx="9071643" cy="1354217"/>
          </a:xfrm>
        </p:spPr>
        <p:txBody>
          <a:bodyPr>
            <a:spAutoFit/>
          </a:bodyPr>
          <a:lstStyle/>
          <a:p>
            <a:pPr lvl="0"/>
            <a:r>
              <a:rPr lang="pl-PL"/>
              <a:t>SPOTKANE ZWIERZĘTA W CZASIE LEŚNEJ WĘDRÓWKI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254627" y="1636693"/>
            <a:ext cx="4452743" cy="3339708"/>
          </a:xfrm>
        </p:spPr>
      </p:pic>
      <p:pic>
        <p:nvPicPr>
          <p:cNvPr id="4" name="Symbol zastępczy obrazu 5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96840" y="1708135"/>
            <a:ext cx="4237457" cy="3178234"/>
          </a:xfrm>
        </p:spPr>
      </p:pic>
      <p:pic>
        <p:nvPicPr>
          <p:cNvPr id="5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968608" y="4065586"/>
            <a:ext cx="4229164" cy="3172017"/>
          </a:xfrm>
        </p:spPr>
      </p:pic>
      <p:sp>
        <p:nvSpPr>
          <p:cNvPr id="6" name="pole tekstowe 5"/>
          <p:cNvSpPr txBox="1"/>
          <p:nvPr/>
        </p:nvSpPr>
        <p:spPr>
          <a:xfrm>
            <a:off x="396842" y="5065721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Padalec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182924" y="6637357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Zaskroniec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254890" y="5280035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Sarna</a:t>
            </a:r>
            <a:endParaRPr lang="pl-PL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STAWY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75815" y="1493818"/>
            <a:ext cx="8999826" cy="5886413"/>
          </a:xfrm>
        </p:spPr>
        <p:txBody>
          <a:bodyPr/>
          <a:lstStyle/>
          <a:p>
            <a:pPr lvl="0"/>
            <a:r>
              <a:rPr lang="pl-PL"/>
              <a:t>Są one ważnym elementem gospodarki i turystyki Doliny Baryczy.</a:t>
            </a:r>
          </a:p>
          <a:p>
            <a:pPr lvl="0"/>
            <a:r>
              <a:rPr lang="pl-PL"/>
              <a:t>Największy w Wielkopolsce to Trzcielin Wielki rozciągający się na terenie Stawów Przygodzickich.</a:t>
            </a:r>
          </a:p>
          <a:p>
            <a:pPr lvl="0"/>
            <a:r>
              <a:rPr lang="pl-PL"/>
              <a:t>Drugim największym zbiorem stawów są stawy okolic Sośni. Pierwsze z nich zostały założone w XII wieku. Hoduje się w nich głównie karpie.                                    </a:t>
            </a:r>
          </a:p>
          <a:p>
            <a:pPr lvl="0"/>
            <a:r>
              <a:rPr lang="pl-PL"/>
              <a:t>Z punktu widzenia przyrodniczego cała Dolina Baryczy stanowi Europejską Ostoję Ptaków.  </a:t>
            </a: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>Stawy Doliny Baryczy  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642" y="2301124"/>
            <a:ext cx="4426921" cy="3319921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152323" y="2301124"/>
            <a:ext cx="4426921" cy="3319921"/>
          </a:xfrm>
        </p:spPr>
      </p:pic>
      <p:sp>
        <p:nvSpPr>
          <p:cNvPr id="5" name="pole tekstowe 4"/>
          <p:cNvSpPr txBox="1"/>
          <p:nvPr/>
        </p:nvSpPr>
        <p:spPr>
          <a:xfrm>
            <a:off x="468280" y="5922977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Staw Wydymacz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111750" y="5922977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Staw  Dębnica Dolna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ŁĄKI I POLA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pl-PL"/>
              <a:t>Wzdłuż brzegów Baryczy i jej dopływów ciągną się liczne łączki i pola uprawne.</a:t>
            </a:r>
          </a:p>
        </p:txBody>
      </p:sp>
      <p:pic>
        <p:nvPicPr>
          <p:cNvPr id="4" name="Picture 2" descr="F:\PROJEKT 2\20160521102733\P52064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2594" y="2994019"/>
            <a:ext cx="4357719" cy="348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F:\PROJEKT 2\20160521102733\P52064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26065" y="2974719"/>
            <a:ext cx="4143404" cy="38896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396842" y="6851671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Łąki Odolanowskie</a:t>
            </a:r>
            <a:endParaRPr lang="pl-PL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325404" y="-298524"/>
            <a:ext cx="9250237" cy="2462214"/>
          </a:xfrm>
        </p:spPr>
        <p:txBody>
          <a:bodyPr wrap="square">
            <a:spAutoFit/>
          </a:bodyPr>
          <a:lstStyle/>
          <a:p>
            <a:pPr lvl="0"/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OŚRODKI SZKOLENIOWO </a:t>
            </a:r>
            <a:r>
              <a:rPr lang="pl-PL" sz="3200" dirty="0" smtClean="0"/>
              <a:t>- WYPOCZYNKOWE </a:t>
            </a:r>
            <a:r>
              <a:rPr lang="pl-PL" sz="3200" dirty="0"/>
              <a:t>I GOSPODARSTWA AGROTURYSTYCZNE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ORAZ </a:t>
            </a:r>
            <a:r>
              <a:rPr lang="pl-PL" sz="3200" dirty="0"/>
              <a:t>MIEJSCA WYPOCZYNKOWE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304004" y="2339675"/>
            <a:ext cx="5845676" cy="4384438"/>
          </a:xfr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 noGrp="1"/>
          </p:cNvSpPr>
          <p:nvPr>
            <p:ph type="body" idx="4294967295"/>
          </p:nvPr>
        </p:nvSpPr>
        <p:spPr>
          <a:xfrm>
            <a:off x="503998" y="993751"/>
            <a:ext cx="9071643" cy="4929219"/>
          </a:xfrm>
        </p:spPr>
        <p:txBody>
          <a:bodyPr/>
          <a:lstStyle/>
          <a:p>
            <a:pPr lvl="0" algn="just"/>
            <a:r>
              <a:rPr lang="pl-PL" dirty="0">
                <a:solidFill>
                  <a:srgbClr val="FF0000"/>
                </a:solidFill>
              </a:rPr>
              <a:t>Park Krajobrazowy </a:t>
            </a:r>
            <a:r>
              <a:rPr lang="pl-PL" dirty="0"/>
              <a:t>to określony w ustawie o ochronie przyrody obszar chroniony ze względu  na wartości przyrodnicze, historyczne </a:t>
            </a:r>
            <a:br>
              <a:rPr lang="pl-PL" dirty="0"/>
            </a:br>
            <a:r>
              <a:rPr lang="pl-PL" dirty="0"/>
              <a:t>i kulturowe, a celem jego jest zachowanie, popularyzacja i upowszechnienie tych wartości </a:t>
            </a:r>
            <a:br>
              <a:rPr lang="pl-PL" dirty="0"/>
            </a:br>
            <a:r>
              <a:rPr lang="pl-PL" dirty="0"/>
              <a:t>w warunkach racjonalnego gospodarowania.</a:t>
            </a:r>
          </a:p>
          <a:p>
            <a:pPr lvl="0" algn="just"/>
            <a:r>
              <a:rPr lang="pl-PL" dirty="0"/>
              <a:t>W Polsce jest 120 </a:t>
            </a:r>
            <a:r>
              <a:rPr lang="pl-PL" dirty="0" smtClean="0"/>
              <a:t>parków krajobrazowych</a:t>
            </a:r>
            <a:r>
              <a:rPr lang="pl-PL" dirty="0"/>
              <a:t>, a na terenie Wielkopolski w całości lub w części jest 13 parków.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GÓRECZNIK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Położony przy wschodniej granicy parku Dolina </a:t>
            </a:r>
            <a:r>
              <a:rPr lang="pl-PL" dirty="0" smtClean="0"/>
              <a:t>Baryczy - </a:t>
            </a:r>
            <a:r>
              <a:rPr lang="pl-PL" dirty="0"/>
              <a:t>ośrodek wypoczynkowo – turystyczny.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pl-PL" i="1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Mieści się tam restauracja rybna, skansen maszyn rolniczych, mini-ZOO oraz Park Przygód dla dzieci.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>Górecznik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69881" y="1768678"/>
            <a:ext cx="2788197" cy="2091241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637080" y="1768678"/>
            <a:ext cx="2788197" cy="2091241"/>
          </a:xfrm>
        </p:spPr>
      </p:pic>
      <p:pic>
        <p:nvPicPr>
          <p:cNvPr id="5" name="Symbol zastępczy obrazu 4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703923" y="1768678"/>
            <a:ext cx="2788197" cy="2091241"/>
          </a:xfrm>
        </p:spPr>
      </p:pic>
      <p:pic>
        <p:nvPicPr>
          <p:cNvPr id="6" name="Symbol zastępczy obrazu 5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5254627" y="4208461"/>
            <a:ext cx="3145389" cy="2500326"/>
          </a:xfrm>
        </p:spPr>
      </p:pic>
      <p:pic>
        <p:nvPicPr>
          <p:cNvPr id="7" name="Symbol zastępczy obrazu 6"/>
          <p:cNvPicPr>
            <a:picLocks noGrp="1" noChangeAspect="1"/>
          </p:cNvPicPr>
          <p:nvPr>
            <p:ph type="pic" idx="4294967295"/>
          </p:nvPr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1825602" y="4208465"/>
            <a:ext cx="2632511" cy="2506919"/>
          </a:xfr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-83265"/>
            <a:ext cx="9071643" cy="2031321"/>
          </a:xfrm>
        </p:spPr>
        <p:txBody>
          <a:bodyPr>
            <a:spAutoFit/>
          </a:bodyPr>
          <a:lstStyle/>
          <a:p>
            <a:pPr lvl="0"/>
            <a:r>
              <a:rPr lang="pl-PL"/>
              <a:t/>
            </a:r>
            <a:br>
              <a:rPr lang="pl-PL"/>
            </a:br>
            <a:r>
              <a:rPr lang="pl-PL"/>
              <a:t>OŚRODEK SZKOLENIOWO- WYPOCZYNKOWY HUTA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Ośrodek położony przy południowej granicy parku(droga Odolanów-Dębnica).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pl-PL" i="1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Pełni funkcję gospodarstwa </a:t>
            </a:r>
            <a:r>
              <a:rPr lang="pl-PL" i="1" dirty="0" smtClean="0"/>
              <a:t>agroturystycznego - </a:t>
            </a:r>
            <a:r>
              <a:rPr lang="pl-PL" i="1" dirty="0"/>
              <a:t>restauracja i stadnina koni.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>Ośrodek w Hucie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642" y="2301124"/>
            <a:ext cx="4426921" cy="3319921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152323" y="2301124"/>
            <a:ext cx="4426921" cy="3319921"/>
          </a:xfr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593847"/>
            <a:ext cx="9071643" cy="677104"/>
          </a:xfrm>
        </p:spPr>
        <p:txBody>
          <a:bodyPr>
            <a:spAutoFit/>
          </a:bodyPr>
          <a:lstStyle/>
          <a:p>
            <a:pPr lvl="0"/>
            <a:r>
              <a:rPr lang="pl-PL"/>
              <a:t>OŚRODEK LIDO - ANTONIN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9071643" cy="1725043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/>
              <a:t>Miejsce rekreacji wodnej i wypoczynkowej mieszkańców.</a:t>
            </a:r>
          </a:p>
        </p:txBody>
      </p:sp>
      <p:pic>
        <p:nvPicPr>
          <p:cNvPr id="4" name="Picture 2" descr="C:\Users\oem\Desktop\lid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54425" y="2851144"/>
            <a:ext cx="5715036" cy="42862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182528" y="6208729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Źródło: wlkp24.info</a:t>
            </a:r>
            <a:endParaRPr lang="pl-PL" dirty="0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/>
            </a:r>
            <a:br>
              <a:rPr lang="pl-PL"/>
            </a:br>
            <a:r>
              <a:rPr lang="pl-PL"/>
              <a:t>REZERWAT PRZYRODY „WYDYMACZ”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endParaRPr lang="pl-PL" i="1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pl-PL" i="1" dirty="0"/>
              <a:t>Znajduje się w pobliżu pałacyku </a:t>
            </a:r>
            <a:r>
              <a:rPr lang="pl-PL" i="1" dirty="0" smtClean="0"/>
              <a:t>książąt Radziwiłłów </a:t>
            </a:r>
            <a:r>
              <a:rPr lang="pl-PL" i="1" dirty="0"/>
              <a:t/>
            </a:r>
            <a:br>
              <a:rPr lang="pl-PL" i="1" dirty="0"/>
            </a:br>
            <a:r>
              <a:rPr lang="pl-PL" i="1" dirty="0"/>
              <a:t>w Antoninie. Jest to fragment bardzo starego lasu </a:t>
            </a:r>
            <a:br>
              <a:rPr lang="pl-PL" i="1" dirty="0"/>
            </a:br>
            <a:r>
              <a:rPr lang="pl-PL" i="1" dirty="0"/>
              <a:t>wraz ze stawem Wydymacz. Powołany w celu ochrony podmokłego lasu łęgowego i jesionowo-olchowego, starych dębów i krzewu wawrzynka </a:t>
            </a:r>
            <a:r>
              <a:rPr lang="pl-PL" i="1" dirty="0" err="1" smtClean="0"/>
              <a:t>wilczełyko</a:t>
            </a:r>
            <a:r>
              <a:rPr lang="pl-PL" i="1" dirty="0" smtClean="0"/>
              <a:t>. </a:t>
            </a:r>
            <a:r>
              <a:rPr lang="pl-PL" i="1" dirty="0"/>
              <a:t/>
            </a:r>
            <a:br>
              <a:rPr lang="pl-PL" i="1" dirty="0"/>
            </a:br>
            <a:r>
              <a:rPr lang="pl-PL" i="1" dirty="0"/>
              <a:t>Ma powierzchnię 46ha.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WYDYMACZ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825602" y="1422383"/>
            <a:ext cx="6572296" cy="4929429"/>
          </a:xfrm>
        </p:spPr>
      </p:pic>
      <p:sp>
        <p:nvSpPr>
          <p:cNvPr id="5" name="pole tekstowe 4"/>
          <p:cNvSpPr txBox="1"/>
          <p:nvPr/>
        </p:nvSpPr>
        <p:spPr>
          <a:xfrm>
            <a:off x="3897304" y="6565919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Staw Wydymacz</a:t>
            </a:r>
            <a:endParaRPr lang="pl-PL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>          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8" y="1350943"/>
            <a:ext cx="9071643" cy="4802538"/>
          </a:xfrm>
        </p:spPr>
        <p:txBody>
          <a:bodyPr anchorCtr="1"/>
          <a:lstStyle/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pl-PL" sz="3600">
                <a:latin typeface="Jokerman" pitchFamily="82"/>
              </a:rPr>
              <a:t>Zapraszamy na szlaki, życzymy wszystkim wspaniałych wrażeń i miłego pobytu w Parku Krajobrazowym Dolina Baryczy !!!!!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593847"/>
            <a:ext cx="9071643" cy="677104"/>
          </a:xfrm>
        </p:spPr>
        <p:txBody>
          <a:bodyPr>
            <a:spAutoFit/>
          </a:bodyPr>
          <a:lstStyle/>
          <a:p>
            <a:pPr lvl="0"/>
            <a:r>
              <a:rPr lang="pl-PL"/>
              <a:t>Dziękujemy za uwagę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343518" y="1439997"/>
            <a:ext cx="7392960" cy="554507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156" y="1065193"/>
            <a:ext cx="8358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dirty="0" smtClean="0"/>
              <a:t>Zdjęcia zamieszczone w prezentacji w zdecydowanej większości są autorów projektu edukacyjnego. Inne zostały zamieszczone z Internetu z podaniem źródła.</a:t>
            </a:r>
            <a:endParaRPr lang="pl-PL" sz="3600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 noGrp="1"/>
          </p:cNvSpPr>
          <p:nvPr>
            <p:ph type="body" idx="4294967295"/>
          </p:nvPr>
        </p:nvSpPr>
        <p:spPr>
          <a:xfrm>
            <a:off x="562319" y="1208068"/>
            <a:ext cx="9071643" cy="4572027"/>
          </a:xfrm>
        </p:spPr>
        <p:txBody>
          <a:bodyPr/>
          <a:lstStyle/>
          <a:p>
            <a:pPr lvl="0"/>
            <a:r>
              <a:rPr lang="pl-PL" dirty="0"/>
              <a:t>PK Dolina Baryczy znajduje się w Południowej Wielkopolsce oraz w wschodniej części </a:t>
            </a:r>
            <a:r>
              <a:rPr lang="pl-PL" dirty="0" smtClean="0"/>
              <a:t>województwa dolnośląskiego 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W części wielkopolskiej zajmuje 17000ha, </a:t>
            </a:r>
            <a:br>
              <a:rPr lang="pl-PL" dirty="0"/>
            </a:br>
            <a:r>
              <a:rPr lang="pl-PL" dirty="0"/>
              <a:t>a dolnośląskiej ponad 70000ha.</a:t>
            </a:r>
          </a:p>
          <a:p>
            <a:pPr lvl="0"/>
            <a:r>
              <a:rPr lang="pl-PL" dirty="0"/>
              <a:t>Park ten powstał na mocy rozporządzenia </a:t>
            </a:r>
            <a:r>
              <a:rPr lang="pl-PL" dirty="0" smtClean="0"/>
              <a:t>wojewodów kaliskiego </a:t>
            </a:r>
            <a:r>
              <a:rPr lang="pl-PL" dirty="0"/>
              <a:t>i </a:t>
            </a:r>
            <a:r>
              <a:rPr lang="pl-PL" dirty="0" smtClean="0"/>
              <a:t>wrocławskiego </a:t>
            </a:r>
            <a:r>
              <a:rPr lang="pl-PL" dirty="0"/>
              <a:t>w 1996 roku.</a:t>
            </a: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 txBox="1">
            <a:spLocks noGrp="1"/>
          </p:cNvSpPr>
          <p:nvPr>
            <p:ph type="subTitle" idx="4294967295"/>
          </p:nvPr>
        </p:nvSpPr>
        <p:spPr>
          <a:xfrm>
            <a:off x="503998" y="1413909"/>
            <a:ext cx="9071643" cy="3626638"/>
          </a:xfrm>
        </p:spPr>
        <p:txBody>
          <a:bodyPr anchor="ctr" anchorCtr="1">
            <a:spAutoFit/>
          </a:bodyPr>
          <a:lstStyle/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pl-PL"/>
              <a:t>W Wielkopolsce park położony jest na terenie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pl-PL"/>
              <a:t>3 gmin powiatu ostrowskiego: Przygodzice, Odolanów i Sośnie.</a:t>
            </a:r>
          </a:p>
          <a:p>
            <a:pPr lvl="0"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 txBox="1">
            <a:spLocks noGrp="1"/>
          </p:cNvSpPr>
          <p:nvPr>
            <p:ph type="subTitle" idx="4294967295"/>
          </p:nvPr>
        </p:nvSpPr>
        <p:spPr>
          <a:xfrm>
            <a:off x="503998" y="301322"/>
            <a:ext cx="9071643" cy="5851803"/>
          </a:xfrm>
        </p:spPr>
        <p:txBody>
          <a:bodyPr anchor="ctr" anchorCtr="1">
            <a:spAutoFit/>
          </a:bodyPr>
          <a:lstStyle/>
          <a:p>
            <a:pPr lvl="0" algn="ctr"/>
            <a:r>
              <a:rPr lang="pl-PL"/>
              <a:t>Miejsce na Mape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-150629"/>
            <a:ext cx="10079998" cy="8002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75815" y="323450"/>
            <a:ext cx="8999826" cy="6456779"/>
          </a:xfrm>
        </p:spPr>
        <p:txBody>
          <a:bodyPr/>
          <a:lstStyle/>
          <a:p>
            <a:pPr lvl="0">
              <a:spcBef>
                <a:spcPts val="0"/>
              </a:spcBef>
            </a:pPr>
            <a:endParaRPr lang="pl-PL" sz="3000"/>
          </a:p>
          <a:p>
            <a:pPr lvl="0">
              <a:spcBef>
                <a:spcPts val="0"/>
              </a:spcBef>
            </a:pPr>
            <a:r>
              <a:rPr lang="pl-PL" sz="3000"/>
              <a:t>PK Dolina Baryczy obejmuje cenne przyrodniczo tereny leżące w dolinie rzeki Barycz położonej </a:t>
            </a:r>
            <a:br>
              <a:rPr lang="pl-PL" sz="3000"/>
            </a:br>
            <a:r>
              <a:rPr lang="pl-PL" sz="3000"/>
              <a:t>w obrębie Kotliny Żmigrodzkiej, Milickiej i nas interesującej Odolanowskiej.</a:t>
            </a:r>
          </a:p>
          <a:p>
            <a:pPr lvl="0">
              <a:spcBef>
                <a:spcPts val="0"/>
              </a:spcBef>
            </a:pPr>
            <a:r>
              <a:rPr lang="pl-PL" sz="3000"/>
              <a:t>Obszar parku charakteryzuje się wielką różnorodnością środowisk :</a:t>
            </a:r>
          </a:p>
          <a:p>
            <a:pPr lvl="0">
              <a:spcBef>
                <a:spcPts val="0"/>
              </a:spcBef>
            </a:pPr>
            <a:r>
              <a:rPr lang="pl-PL" sz="3000" i="1"/>
              <a:t>* krajobraz płaski wzdłuż wąskiego koryta rzeki Barycz</a:t>
            </a:r>
          </a:p>
          <a:p>
            <a:pPr lvl="0">
              <a:spcBef>
                <a:spcPts val="0"/>
              </a:spcBef>
            </a:pPr>
            <a:r>
              <a:rPr lang="pl-PL" sz="3000" i="1"/>
              <a:t>* pagórkowaty  na obszarach doliny</a:t>
            </a:r>
          </a:p>
          <a:p>
            <a:pPr lvl="0">
              <a:spcBef>
                <a:spcPts val="0"/>
              </a:spcBef>
            </a:pPr>
            <a:r>
              <a:rPr lang="pl-PL" sz="3000" i="1"/>
              <a:t>* rozległe zróżnicowanie gatunkowo kompleksy leśne  </a:t>
            </a:r>
          </a:p>
          <a:p>
            <a:pPr lvl="0">
              <a:spcBef>
                <a:spcPts val="0"/>
              </a:spcBef>
            </a:pPr>
            <a:r>
              <a:rPr lang="pl-PL" sz="3000" i="1"/>
              <a:t>* wielkopowierzchniowe stawy rybne</a:t>
            </a:r>
          </a:p>
          <a:p>
            <a:pPr lvl="0">
              <a:spcBef>
                <a:spcPts val="0"/>
              </a:spcBef>
            </a:pPr>
            <a:r>
              <a:rPr lang="pl-PL" sz="3000" i="1"/>
              <a:t>* pola i łąki rozciągające się wzdłuż Baryczy i jej dopływów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8" y="1065193"/>
            <a:ext cx="9071643" cy="5088288"/>
          </a:xfrm>
        </p:spPr>
        <p:txBody>
          <a:bodyPr anchorCtr="1"/>
          <a:lstStyle/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pl-PL"/>
              <a:t>CIEKAWE MIEJSCA, KTÓRE WEDŁUG NAS WARTO ZWIEDZIĆ I ZOBACZYĆ NA TERENIE PK DOLINA BARYCZY I W JEGO NAJBLIŻSZYM OTOCZENIU W CZĘŚCI WIELKOPOLSKIEJ PARKU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-421634"/>
            <a:ext cx="9071643" cy="2708434"/>
          </a:xfrm>
        </p:spPr>
        <p:txBody>
          <a:bodyPr>
            <a:spAutoFit/>
          </a:bodyPr>
          <a:lstStyle/>
          <a:p>
            <a:pPr lvl="0"/>
            <a:r>
              <a:rPr lang="pl-PL" dirty="0"/>
              <a:t/>
            </a:r>
            <a:br>
              <a:rPr lang="pl-PL" dirty="0"/>
            </a:br>
            <a:r>
              <a:rPr lang="pl-PL" dirty="0"/>
              <a:t>HISTORIA I </a:t>
            </a:r>
            <a:r>
              <a:rPr lang="pl-PL" dirty="0" smtClean="0"/>
              <a:t>KULTURA </a:t>
            </a:r>
            <a:br>
              <a:rPr lang="pl-PL" dirty="0" smtClean="0"/>
            </a:br>
            <a:r>
              <a:rPr lang="pl-PL" dirty="0" smtClean="0"/>
              <a:t>części wielkopolskiej Parku Krajobrazowego Dolina Baryczy</a:t>
            </a:r>
            <a:endParaRPr lang="pl-PL" dirty="0"/>
          </a:p>
        </p:txBody>
      </p:sp>
      <p:pic>
        <p:nvPicPr>
          <p:cNvPr id="3" name="Symbol zastępczy obrazu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039916" y="2708267"/>
            <a:ext cx="2232251" cy="297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ymbol zastępczy obrazu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754692" y="2708267"/>
            <a:ext cx="2139659" cy="292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cus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667</Words>
  <Application>Microsoft Office PowerPoint</Application>
  <PresentationFormat>Niestandardowy</PresentationFormat>
  <Paragraphs>148</Paragraphs>
  <Slides>39</Slides>
  <Notes>38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39</vt:i4>
      </vt:variant>
    </vt:vector>
  </HeadingPairs>
  <TitlesOfParts>
    <vt:vector size="41" baseType="lpstr">
      <vt:lpstr>Domyślnie</vt:lpstr>
      <vt:lpstr>focus</vt:lpstr>
      <vt:lpstr> UCZNIOWSKI PROJEKT EDUKACYJNY</vt:lpstr>
      <vt:lpstr>W składzie :</vt:lpstr>
      <vt:lpstr>Slajd 3</vt:lpstr>
      <vt:lpstr>Slajd 4</vt:lpstr>
      <vt:lpstr>Slajd 5</vt:lpstr>
      <vt:lpstr>Slajd 6</vt:lpstr>
      <vt:lpstr>Slajd 7</vt:lpstr>
      <vt:lpstr>Slajd 8</vt:lpstr>
      <vt:lpstr> HISTORIA I KULTURA  części wielkopolskiej Parku Krajobrazowego Dolina Baryczy</vt:lpstr>
      <vt:lpstr>ANTONIN</vt:lpstr>
      <vt:lpstr>Pałac myśliwski Radziwiłłów i jego otoczenie</vt:lpstr>
      <vt:lpstr>Budynki Nadleśnictwa Antonin</vt:lpstr>
      <vt:lpstr>ODOLANÓW</vt:lpstr>
      <vt:lpstr>ODOLANÓW wraz z drewnianym kościołem św. Barbary na Górce</vt:lpstr>
      <vt:lpstr>TARCHAŁY WIELKIE</vt:lpstr>
      <vt:lpstr>Drewniany krzyż Brylińskiego  w Tarchałach Wielkich</vt:lpstr>
      <vt:lpstr>MOJA WOLA</vt:lpstr>
      <vt:lpstr>Pałac w Mojej Woli</vt:lpstr>
      <vt:lpstr> MOŻDŻANÓW </vt:lpstr>
      <vt:lpstr>Możdżanów - dworek</vt:lpstr>
      <vt:lpstr>PRZYRODA I GOSPODARKA  części wielkopolskiej Parku Krajobrazowego Dolina Baryczy</vt:lpstr>
      <vt:lpstr>Slajd 22</vt:lpstr>
      <vt:lpstr>LASY</vt:lpstr>
      <vt:lpstr>Lasy w Dolinie Baryczy  </vt:lpstr>
      <vt:lpstr>SPOTKANE ZWIERZĘTA W CZASIE LEŚNEJ WĘDRÓWKI</vt:lpstr>
      <vt:lpstr>STAWY</vt:lpstr>
      <vt:lpstr>Stawy Doliny Baryczy  </vt:lpstr>
      <vt:lpstr>ŁĄKI I POLA</vt:lpstr>
      <vt:lpstr>  OŚRODKI SZKOLENIOWO - WYPOCZYNKOWE I GOSPODARSTWA AGROTURYSTYCZNE  ORAZ MIEJSCA WYPOCZYNKOWE</vt:lpstr>
      <vt:lpstr>GÓRECZNIK</vt:lpstr>
      <vt:lpstr>Górecznik</vt:lpstr>
      <vt:lpstr> OŚRODEK SZKOLENIOWO- WYPOCZYNKOWY HUTA</vt:lpstr>
      <vt:lpstr>Ośrodek w Hucie</vt:lpstr>
      <vt:lpstr>OŚRODEK LIDO - ANTONIN</vt:lpstr>
      <vt:lpstr> REZERWAT PRZYRODY „WYDYMACZ”</vt:lpstr>
      <vt:lpstr>WYDYMACZ</vt:lpstr>
      <vt:lpstr>          </vt:lpstr>
      <vt:lpstr>Dziękujemy za uwagę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UCZNIOWSKI PROJEKT EDUKACYJNY</dc:title>
  <dc:creator>Tomek</dc:creator>
  <cp:lastModifiedBy>DELL</cp:lastModifiedBy>
  <cp:revision>32</cp:revision>
  <dcterms:created xsi:type="dcterms:W3CDTF">2016-05-30T18:09:09Z</dcterms:created>
  <dcterms:modified xsi:type="dcterms:W3CDTF">2016-06-14T08:34:58Z</dcterms:modified>
</cp:coreProperties>
</file>