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282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45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350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76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49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25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87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812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66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371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bg1"/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1DFF4-798E-4283-A6DE-EFB4E1D0218B}" type="datetimeFigureOut">
              <a:rPr lang="pl-PL" smtClean="0"/>
              <a:t>2016-10-14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5716-011D-4A7A-9E0E-F98C2CC61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13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drze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" y="85"/>
            <a:ext cx="12177938" cy="687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11500" dirty="0" err="1">
                <a:solidFill>
                  <a:srgbClr val="FF0000"/>
                </a:solidFill>
              </a:rPr>
              <a:t>Trees</a:t>
            </a:r>
            <a:r>
              <a:rPr lang="pl-PL" sz="11500" dirty="0">
                <a:solidFill>
                  <a:srgbClr val="FF0000"/>
                </a:solidFill>
              </a:rPr>
              <a:t>-drzewa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6000" dirty="0">
                <a:solidFill>
                  <a:srgbClr val="FF0000"/>
                </a:solidFill>
              </a:rPr>
              <a:t>Picture </a:t>
            </a:r>
            <a:r>
              <a:rPr lang="pl-PL" sz="6000" dirty="0" err="1">
                <a:solidFill>
                  <a:srgbClr val="FF0000"/>
                </a:solidFill>
              </a:rPr>
              <a:t>dictionary</a:t>
            </a:r>
            <a:endParaRPr lang="pl-PL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820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7200" b="1" dirty="0"/>
              <a:t>Klon-</a:t>
            </a:r>
            <a:r>
              <a:rPr lang="pl-PL" sz="7200" b="1" dirty="0" err="1"/>
              <a:t>maple</a:t>
            </a:r>
            <a:endParaRPr lang="pl-PL" sz="7200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3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711" y="1027906"/>
            <a:ext cx="3922962" cy="52306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305" y="16906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67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7200" b="1" dirty="0"/>
              <a:t>Jodła-</a:t>
            </a:r>
            <a:r>
              <a:rPr lang="pl-PL" sz="7200" b="1" dirty="0" err="1"/>
              <a:t>fir</a:t>
            </a:r>
            <a:endParaRPr lang="pl-PL" sz="7200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632" y="466845"/>
            <a:ext cx="4271102" cy="569480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150" y="1690688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07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Dąb-</a:t>
            </a:r>
            <a:r>
              <a:rPr lang="pl-PL" sz="7200" b="1" dirty="0" err="1"/>
              <a:t>oak</a:t>
            </a:r>
            <a:endParaRPr lang="pl-PL" sz="7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Znalezione obrazy dla zapytania d&amp;aogon;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0333"/>
            <a:ext cx="59150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nalezione obrazy dla zapytania d&amp;aogon;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02" y="1765980"/>
            <a:ext cx="29432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86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7200" b="1" dirty="0"/>
              <a:t>Sosna-</a:t>
            </a:r>
            <a:r>
              <a:rPr lang="pl-PL" sz="7200" b="1" dirty="0" err="1"/>
              <a:t>pine</a:t>
            </a:r>
            <a:endParaRPr lang="pl-PL" sz="7200" b="1" dirty="0"/>
          </a:p>
        </p:txBody>
      </p:sp>
      <p:pic>
        <p:nvPicPr>
          <p:cNvPr id="3074" name="Picture 2" descr="Znalezione obrazy dla zapytania sos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7" y="712458"/>
            <a:ext cx="3992320" cy="565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Znalezione obrazy dla zapytania sosna"/>
          <p:cNvSpPr>
            <a:spLocks noChangeAspect="1" noChangeArrowheads="1"/>
          </p:cNvSpPr>
          <p:nvPr/>
        </p:nvSpPr>
        <p:spPr bwMode="auto">
          <a:xfrm>
            <a:off x="5137604" y="1263650"/>
            <a:ext cx="42100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Znalezione obrazy dla zapytania sosna"/>
          <p:cNvSpPr>
            <a:spLocks noChangeAspect="1" noChangeArrowheads="1"/>
          </p:cNvSpPr>
          <p:nvPr/>
        </p:nvSpPr>
        <p:spPr bwMode="auto">
          <a:xfrm>
            <a:off x="3990975" y="1466850"/>
            <a:ext cx="42100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Znalezione obrazy dla zapytania sosna"/>
          <p:cNvSpPr>
            <a:spLocks noChangeAspect="1" noChangeArrowheads="1"/>
          </p:cNvSpPr>
          <p:nvPr/>
        </p:nvSpPr>
        <p:spPr bwMode="auto">
          <a:xfrm>
            <a:off x="6757988" y="1802720"/>
            <a:ext cx="42100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82" name="Picture 10" descr="Znalezione obrazy dla zapytania sos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162175"/>
            <a:ext cx="58864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79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Olcha-</a:t>
            </a:r>
            <a:r>
              <a:rPr lang="pl-PL" sz="7200" b="1" dirty="0" err="1"/>
              <a:t>alder</a:t>
            </a:r>
            <a:endParaRPr lang="pl-PL" sz="7200" b="1" dirty="0"/>
          </a:p>
        </p:txBody>
      </p:sp>
      <p:pic>
        <p:nvPicPr>
          <p:cNvPr id="4098" name="Picture 2" descr="Znalezione obrazy dla zapytania olch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35" y="2238411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nalezione obrazy dla zapytania olc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8" y="1411741"/>
            <a:ext cx="3913869" cy="522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29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Świerk-</a:t>
            </a:r>
            <a:r>
              <a:rPr lang="pl-PL" sz="7200" b="1" dirty="0" err="1"/>
              <a:t>spruce</a:t>
            </a:r>
            <a:endParaRPr lang="pl-PL" sz="7200" b="1" dirty="0"/>
          </a:p>
        </p:txBody>
      </p:sp>
      <p:pic>
        <p:nvPicPr>
          <p:cNvPr id="5122" name="Picture 2" descr="Znalezione obrazy dla zapytania &amp;sacute;wier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79" y="2132122"/>
            <a:ext cx="5725698" cy="375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nalezione obrazy dla zapytania &amp;sacute;wie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07807"/>
            <a:ext cx="3452446" cy="519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084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Lipa-</a:t>
            </a:r>
            <a:r>
              <a:rPr lang="pl-PL" sz="7200" b="1" dirty="0" err="1"/>
              <a:t>linden</a:t>
            </a:r>
            <a:endParaRPr lang="pl-PL" sz="7200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12194"/>
            <a:ext cx="5048250" cy="37909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79" y="1626419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21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7200" b="1" dirty="0"/>
              <a:t>Topola-</a:t>
            </a:r>
            <a:r>
              <a:rPr lang="pl-PL" sz="7200" b="1" dirty="0" err="1"/>
              <a:t>poplar</a:t>
            </a:r>
            <a:endParaRPr lang="pl-PL" sz="72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295" y="549583"/>
            <a:ext cx="3924886" cy="5922219"/>
          </a:xfrm>
          <a:prstGeom prst="rect">
            <a:avLst/>
          </a:prstGeom>
        </p:spPr>
      </p:pic>
      <p:pic>
        <p:nvPicPr>
          <p:cNvPr id="7170" name="Picture 2" descr="Znalezione obrazy dla zapytania top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17" y="1690688"/>
            <a:ext cx="3337927" cy="445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063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7200" b="1" dirty="0"/>
              <a:t>Buk-</a:t>
            </a:r>
            <a:r>
              <a:rPr lang="pl-PL" sz="7200" b="1" dirty="0" err="1"/>
              <a:t>beech</a:t>
            </a:r>
            <a:endParaRPr lang="pl-PL" sz="72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409" y="921159"/>
            <a:ext cx="3962299" cy="5283066"/>
          </a:xfrm>
          <a:prstGeom prst="rect">
            <a:avLst/>
          </a:prstGeom>
        </p:spPr>
      </p:pic>
      <p:pic>
        <p:nvPicPr>
          <p:cNvPr id="8194" name="Picture 2" descr="Znalezione obrazy dla zapytania buk li&amp;sacute;&amp;cacute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95" y="2279925"/>
            <a:ext cx="52292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567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Brzoza-</a:t>
            </a:r>
            <a:r>
              <a:rPr lang="pl-PL" sz="7200" b="1" dirty="0" err="1"/>
              <a:t>birch</a:t>
            </a:r>
            <a:r>
              <a:rPr lang="pl-PL" sz="7200" b="1" dirty="0"/>
              <a:t>-</a:t>
            </a:r>
            <a:r>
              <a:rPr lang="pl-PL" sz="7200" b="1" dirty="0" err="1"/>
              <a:t>tree</a:t>
            </a:r>
            <a:endParaRPr lang="pl-PL" sz="7200" b="1" dirty="0"/>
          </a:p>
        </p:txBody>
      </p:sp>
      <p:pic>
        <p:nvPicPr>
          <p:cNvPr id="9218" name="Picture 2" descr="Znalezione obrazy dla zapytania brzoz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4" y="1856753"/>
            <a:ext cx="560014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nalezione obrazy dla zapytania brzo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38" y="1856753"/>
            <a:ext cx="542690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477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13</Words>
  <Application>Microsoft Office PowerPoint</Application>
  <PresentationFormat>Panoramiczny</PresentationFormat>
  <Paragraphs>12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Trees-drzewa</vt:lpstr>
      <vt:lpstr>Dąb-oak</vt:lpstr>
      <vt:lpstr>Sosna-pine</vt:lpstr>
      <vt:lpstr>Olcha-alder</vt:lpstr>
      <vt:lpstr>Świerk-spruce</vt:lpstr>
      <vt:lpstr>Lipa-linden</vt:lpstr>
      <vt:lpstr>Topola-poplar</vt:lpstr>
      <vt:lpstr>Buk-beech</vt:lpstr>
      <vt:lpstr>Brzoza-birch-tree</vt:lpstr>
      <vt:lpstr>Klon-maple</vt:lpstr>
      <vt:lpstr>Jodła-fir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Trees-drzewa</dc:title>
  <dc:creator>lenovo</dc:creator>
  <cp:lastModifiedBy>lenovo</cp:lastModifiedBy>
  <cp:revision>5</cp:revision>
  <dcterms:created xsi:type="dcterms:W3CDTF">2016-10-14T10:38:26Z</dcterms:created>
  <dcterms:modified xsi:type="dcterms:W3CDTF">2016-10-14T11:11:59Z</dcterms:modified>
</cp:coreProperties>
</file>