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</p:sldMasterIdLst>
  <p:notesMasterIdLst>
    <p:notesMasterId r:id="rId1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12188825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pl-PL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notatek</a:t>
            </a:r>
          </a:p>
        </p:txBody>
      </p:sp>
      <p:sp>
        <p:nvSpPr>
          <p:cNvPr id="213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pl-PL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&lt;główka&gt;</a:t>
            </a:r>
          </a:p>
        </p:txBody>
      </p:sp>
      <p:sp>
        <p:nvSpPr>
          <p:cNvPr id="214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pl-PL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&lt;data/godzina&gt;</a:t>
            </a:r>
          </a:p>
        </p:txBody>
      </p:sp>
      <p:sp>
        <p:nvSpPr>
          <p:cNvPr id="215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pl-PL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&lt;stopka&gt;</a:t>
            </a:r>
          </a:p>
        </p:txBody>
      </p:sp>
      <p:sp>
        <p:nvSpPr>
          <p:cNvPr id="216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F8B86BA5-C327-458B-A561-767D4F9DDAC2}" type="slidenum">
              <a:rPr lang="pl-PL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‹#›</a:t>
            </a:fld>
            <a:endParaRPr lang="pl-PL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 lang="pl-PL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8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2FBFC869-6296-49B3-A933-145087E9C06A}" type="slidenum">
              <a:rPr lang="pl-PL" sz="1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1</a:t>
            </a:fld>
            <a:endParaRPr lang="pl-PL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 lang="pl-PL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0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C3A8439D-B371-4C76-8549-8C4962AAAEBF}" type="slidenum">
              <a:rPr lang="pl-PL" sz="1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5</a:t>
            </a:fld>
            <a:endParaRPr lang="pl-PL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1096956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solidFill>
                <a:srgbClr val="EBDDC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609120" y="3682080"/>
            <a:ext cx="1096956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solidFill>
                <a:srgbClr val="EBDDC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8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solidFill>
                <a:srgbClr val="EBDDC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8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solidFill>
                <a:srgbClr val="EBDDC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230160" y="3682080"/>
            <a:ext cx="53528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solidFill>
                <a:srgbClr val="EBDDC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09120" y="3682080"/>
            <a:ext cx="53528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solidFill>
                <a:srgbClr val="EBDDC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1096956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solidFill>
                <a:srgbClr val="EBDDC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609120" y="1604520"/>
            <a:ext cx="1096956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solidFill>
                <a:srgbClr val="EBDDC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42" name="Obraz 41"/>
          <p:cNvPicPr/>
          <p:nvPr/>
        </p:nvPicPr>
        <p:blipFill>
          <a:blip r:embed="rId2"/>
          <a:stretch/>
        </p:blipFill>
        <p:spPr>
          <a:xfrm>
            <a:off x="3600000" y="1604520"/>
            <a:ext cx="4987440" cy="3977280"/>
          </a:xfrm>
          <a:prstGeom prst="rect">
            <a:avLst/>
          </a:prstGeom>
          <a:ln>
            <a:noFill/>
          </a:ln>
        </p:spPr>
      </p:pic>
      <p:pic>
        <p:nvPicPr>
          <p:cNvPr id="43" name="Obraz 42"/>
          <p:cNvPicPr/>
          <p:nvPr/>
        </p:nvPicPr>
        <p:blipFill>
          <a:blip r:embed="rId2"/>
          <a:stretch/>
        </p:blipFill>
        <p:spPr>
          <a:xfrm>
            <a:off x="3600000" y="1604520"/>
            <a:ext cx="498744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subTitle"/>
          </p:nvPr>
        </p:nvSpPr>
        <p:spPr>
          <a:xfrm>
            <a:off x="609120" y="1604520"/>
            <a:ext cx="1096956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1096956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solidFill>
                <a:srgbClr val="EBDDC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8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solidFill>
                <a:srgbClr val="EBDDC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8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solidFill>
                <a:srgbClr val="EBDDC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subTitle"/>
          </p:nvPr>
        </p:nvSpPr>
        <p:spPr>
          <a:xfrm>
            <a:off x="609120" y="273600"/>
            <a:ext cx="1096956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8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solidFill>
                <a:srgbClr val="EBDDC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609120" y="3682080"/>
            <a:ext cx="53528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solidFill>
                <a:srgbClr val="EBDDC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8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solidFill>
                <a:srgbClr val="EBDDC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subTitle"/>
          </p:nvPr>
        </p:nvSpPr>
        <p:spPr>
          <a:xfrm>
            <a:off x="609120" y="1604520"/>
            <a:ext cx="1096956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8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solidFill>
                <a:srgbClr val="EBDDC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8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solidFill>
                <a:srgbClr val="EBDDC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6230160" y="3682080"/>
            <a:ext cx="53528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solidFill>
                <a:srgbClr val="EBDDC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8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solidFill>
                <a:srgbClr val="EBDDC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8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solidFill>
                <a:srgbClr val="EBDDC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609120" y="3682080"/>
            <a:ext cx="1096956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solidFill>
                <a:srgbClr val="EBDDC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1096956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solidFill>
                <a:srgbClr val="EBDDC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609120" y="3682080"/>
            <a:ext cx="1096956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solidFill>
                <a:srgbClr val="EBDDC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8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solidFill>
                <a:srgbClr val="EBDDC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8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solidFill>
                <a:srgbClr val="EBDDC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230160" y="3682080"/>
            <a:ext cx="53528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solidFill>
                <a:srgbClr val="EBDDC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609120" y="3682080"/>
            <a:ext cx="53528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solidFill>
                <a:srgbClr val="EBDDC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1096956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solidFill>
                <a:srgbClr val="EBDDC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609120" y="1604520"/>
            <a:ext cx="1096956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solidFill>
                <a:srgbClr val="EBDDC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83" name="Obraz 82"/>
          <p:cNvPicPr/>
          <p:nvPr/>
        </p:nvPicPr>
        <p:blipFill>
          <a:blip r:embed="rId2"/>
          <a:stretch/>
        </p:blipFill>
        <p:spPr>
          <a:xfrm>
            <a:off x="3600000" y="1604520"/>
            <a:ext cx="4987440" cy="3977280"/>
          </a:xfrm>
          <a:prstGeom prst="rect">
            <a:avLst/>
          </a:prstGeom>
          <a:ln>
            <a:noFill/>
          </a:ln>
        </p:spPr>
      </p:pic>
      <p:pic>
        <p:nvPicPr>
          <p:cNvPr id="84" name="Obraz 83"/>
          <p:cNvPicPr/>
          <p:nvPr/>
        </p:nvPicPr>
        <p:blipFill>
          <a:blip r:embed="rId2"/>
          <a:stretch/>
        </p:blipFill>
        <p:spPr>
          <a:xfrm>
            <a:off x="3600000" y="1604520"/>
            <a:ext cx="498744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subTitle"/>
          </p:nvPr>
        </p:nvSpPr>
        <p:spPr>
          <a:xfrm>
            <a:off x="609120" y="1604520"/>
            <a:ext cx="1096956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1096956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solidFill>
                <a:srgbClr val="EBDDC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8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solidFill>
                <a:srgbClr val="EBDDC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8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solidFill>
                <a:srgbClr val="EBDDC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1096956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solidFill>
                <a:srgbClr val="EBDDC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subTitle"/>
          </p:nvPr>
        </p:nvSpPr>
        <p:spPr>
          <a:xfrm>
            <a:off x="609120" y="273600"/>
            <a:ext cx="1096956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8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solidFill>
                <a:srgbClr val="EBDDC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609120" y="3682080"/>
            <a:ext cx="53528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solidFill>
                <a:srgbClr val="EBDDC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8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solidFill>
                <a:srgbClr val="EBDDC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8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solidFill>
                <a:srgbClr val="EBDDC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8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solidFill>
                <a:srgbClr val="EBDDC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6230160" y="3682080"/>
            <a:ext cx="53528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solidFill>
                <a:srgbClr val="EBDDC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8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solidFill>
                <a:srgbClr val="EBDDC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8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solidFill>
                <a:srgbClr val="EBDDC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 type="body"/>
          </p:nvPr>
        </p:nvSpPr>
        <p:spPr>
          <a:xfrm>
            <a:off x="609120" y="3682080"/>
            <a:ext cx="1096956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solidFill>
                <a:srgbClr val="EBDDC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1096956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solidFill>
                <a:srgbClr val="EBDDC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609120" y="3682080"/>
            <a:ext cx="1096956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solidFill>
                <a:srgbClr val="EBDDC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8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solidFill>
                <a:srgbClr val="EBDDC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8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solidFill>
                <a:srgbClr val="EBDDC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6230160" y="3682080"/>
            <a:ext cx="53528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solidFill>
                <a:srgbClr val="EBDDC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 type="body"/>
          </p:nvPr>
        </p:nvSpPr>
        <p:spPr>
          <a:xfrm>
            <a:off x="609120" y="3682080"/>
            <a:ext cx="53528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solidFill>
                <a:srgbClr val="EBDDC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1096956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solidFill>
                <a:srgbClr val="EBDDC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 type="body"/>
          </p:nvPr>
        </p:nvSpPr>
        <p:spPr>
          <a:xfrm>
            <a:off x="609120" y="1604520"/>
            <a:ext cx="1096956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solidFill>
                <a:srgbClr val="EBDDC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24" name="Obraz 123"/>
          <p:cNvPicPr/>
          <p:nvPr/>
        </p:nvPicPr>
        <p:blipFill>
          <a:blip r:embed="rId2"/>
          <a:stretch/>
        </p:blipFill>
        <p:spPr>
          <a:xfrm>
            <a:off x="3600000" y="1604520"/>
            <a:ext cx="4987440" cy="3977280"/>
          </a:xfrm>
          <a:prstGeom prst="rect">
            <a:avLst/>
          </a:prstGeom>
          <a:ln>
            <a:noFill/>
          </a:ln>
        </p:spPr>
      </p:pic>
      <p:pic>
        <p:nvPicPr>
          <p:cNvPr id="125" name="Obraz 124"/>
          <p:cNvPicPr/>
          <p:nvPr/>
        </p:nvPicPr>
        <p:blipFill>
          <a:blip r:embed="rId2"/>
          <a:stretch/>
        </p:blipFill>
        <p:spPr>
          <a:xfrm>
            <a:off x="3600000" y="1604520"/>
            <a:ext cx="498744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subTitle"/>
          </p:nvPr>
        </p:nvSpPr>
        <p:spPr>
          <a:xfrm>
            <a:off x="609120" y="1604520"/>
            <a:ext cx="1096956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1096956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solidFill>
                <a:srgbClr val="EBDDC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8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solidFill>
                <a:srgbClr val="EBDDC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8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solidFill>
                <a:srgbClr val="EBDDC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8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solidFill>
                <a:srgbClr val="EBDDC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8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solidFill>
                <a:srgbClr val="EBDDC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subTitle"/>
          </p:nvPr>
        </p:nvSpPr>
        <p:spPr>
          <a:xfrm>
            <a:off x="609120" y="273600"/>
            <a:ext cx="1096956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8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solidFill>
                <a:srgbClr val="EBDDC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609120" y="3682080"/>
            <a:ext cx="53528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solidFill>
                <a:srgbClr val="EBDDC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8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solidFill>
                <a:srgbClr val="EBDDC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8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solidFill>
                <a:srgbClr val="EBDDC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8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solidFill>
                <a:srgbClr val="EBDDC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2" name="PlaceHolder 4"/>
          <p:cNvSpPr>
            <a:spLocks noGrp="1"/>
          </p:cNvSpPr>
          <p:nvPr>
            <p:ph type="body"/>
          </p:nvPr>
        </p:nvSpPr>
        <p:spPr>
          <a:xfrm>
            <a:off x="6230160" y="3682080"/>
            <a:ext cx="53528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solidFill>
                <a:srgbClr val="EBDDC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8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solidFill>
                <a:srgbClr val="EBDDC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8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solidFill>
                <a:srgbClr val="EBDDC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6" name="PlaceHolder 4"/>
          <p:cNvSpPr>
            <a:spLocks noGrp="1"/>
          </p:cNvSpPr>
          <p:nvPr>
            <p:ph type="body"/>
          </p:nvPr>
        </p:nvSpPr>
        <p:spPr>
          <a:xfrm>
            <a:off x="609120" y="3682080"/>
            <a:ext cx="1096956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solidFill>
                <a:srgbClr val="EBDDC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1096956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solidFill>
                <a:srgbClr val="EBDDC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 type="body"/>
          </p:nvPr>
        </p:nvSpPr>
        <p:spPr>
          <a:xfrm>
            <a:off x="609120" y="3682080"/>
            <a:ext cx="1096956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solidFill>
                <a:srgbClr val="EBDDC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8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solidFill>
                <a:srgbClr val="EBDDC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2" name="PlaceHolder 3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8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solidFill>
                <a:srgbClr val="EBDDC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3" name="PlaceHolder 4"/>
          <p:cNvSpPr>
            <a:spLocks noGrp="1"/>
          </p:cNvSpPr>
          <p:nvPr>
            <p:ph type="body"/>
          </p:nvPr>
        </p:nvSpPr>
        <p:spPr>
          <a:xfrm>
            <a:off x="6230160" y="3682080"/>
            <a:ext cx="53528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solidFill>
                <a:srgbClr val="EBDDC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4" name="PlaceHolder 5"/>
          <p:cNvSpPr>
            <a:spLocks noGrp="1"/>
          </p:cNvSpPr>
          <p:nvPr>
            <p:ph type="body"/>
          </p:nvPr>
        </p:nvSpPr>
        <p:spPr>
          <a:xfrm>
            <a:off x="609120" y="3682080"/>
            <a:ext cx="53528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solidFill>
                <a:srgbClr val="EBDDC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1096956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solidFill>
                <a:srgbClr val="EBDDC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7" name="PlaceHolder 3"/>
          <p:cNvSpPr>
            <a:spLocks noGrp="1"/>
          </p:cNvSpPr>
          <p:nvPr>
            <p:ph type="body"/>
          </p:nvPr>
        </p:nvSpPr>
        <p:spPr>
          <a:xfrm>
            <a:off x="609120" y="1604520"/>
            <a:ext cx="1096956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solidFill>
                <a:srgbClr val="EBDDC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68" name="Obraz 167"/>
          <p:cNvPicPr/>
          <p:nvPr/>
        </p:nvPicPr>
        <p:blipFill>
          <a:blip r:embed="rId2"/>
          <a:stretch/>
        </p:blipFill>
        <p:spPr>
          <a:xfrm>
            <a:off x="3600000" y="1604520"/>
            <a:ext cx="4987440" cy="3977280"/>
          </a:xfrm>
          <a:prstGeom prst="rect">
            <a:avLst/>
          </a:prstGeom>
          <a:ln>
            <a:noFill/>
          </a:ln>
        </p:spPr>
      </p:pic>
      <p:pic>
        <p:nvPicPr>
          <p:cNvPr id="169" name="Obraz 168"/>
          <p:cNvPicPr/>
          <p:nvPr/>
        </p:nvPicPr>
        <p:blipFill>
          <a:blip r:embed="rId2"/>
          <a:stretch/>
        </p:blipFill>
        <p:spPr>
          <a:xfrm>
            <a:off x="3600000" y="1604520"/>
            <a:ext cx="498744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subTitle"/>
          </p:nvPr>
        </p:nvSpPr>
        <p:spPr>
          <a:xfrm>
            <a:off x="609120" y="1604520"/>
            <a:ext cx="1096956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1096956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solidFill>
                <a:srgbClr val="EBDDC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8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solidFill>
                <a:srgbClr val="EBDDC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84" name="PlaceHolder 3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8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solidFill>
                <a:srgbClr val="EBDDC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subTitle"/>
          </p:nvPr>
        </p:nvSpPr>
        <p:spPr>
          <a:xfrm>
            <a:off x="609120" y="273600"/>
            <a:ext cx="1096956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88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8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solidFill>
                <a:srgbClr val="EBDDC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89" name="PlaceHolder 3"/>
          <p:cNvSpPr>
            <a:spLocks noGrp="1"/>
          </p:cNvSpPr>
          <p:nvPr>
            <p:ph type="body"/>
          </p:nvPr>
        </p:nvSpPr>
        <p:spPr>
          <a:xfrm>
            <a:off x="609120" y="3682080"/>
            <a:ext cx="53528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solidFill>
                <a:srgbClr val="EBDDC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0" name="PlaceHolder 4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8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solidFill>
                <a:srgbClr val="EBDDC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2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8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solidFill>
                <a:srgbClr val="EBDDC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3" name="PlaceHolder 3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8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solidFill>
                <a:srgbClr val="EBDDC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4" name="PlaceHolder 4"/>
          <p:cNvSpPr>
            <a:spLocks noGrp="1"/>
          </p:cNvSpPr>
          <p:nvPr>
            <p:ph type="body"/>
          </p:nvPr>
        </p:nvSpPr>
        <p:spPr>
          <a:xfrm>
            <a:off x="6230160" y="3682080"/>
            <a:ext cx="53528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solidFill>
                <a:srgbClr val="EBDDC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8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solidFill>
                <a:srgbClr val="EBDDC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8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solidFill>
                <a:srgbClr val="EBDDC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8" name="PlaceHolder 4"/>
          <p:cNvSpPr>
            <a:spLocks noGrp="1"/>
          </p:cNvSpPr>
          <p:nvPr>
            <p:ph type="body"/>
          </p:nvPr>
        </p:nvSpPr>
        <p:spPr>
          <a:xfrm>
            <a:off x="609120" y="3682080"/>
            <a:ext cx="1096956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solidFill>
                <a:srgbClr val="EBDDC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0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1096956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solidFill>
                <a:srgbClr val="EBDDC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1" name="PlaceHolder 3"/>
          <p:cNvSpPr>
            <a:spLocks noGrp="1"/>
          </p:cNvSpPr>
          <p:nvPr>
            <p:ph type="body"/>
          </p:nvPr>
        </p:nvSpPr>
        <p:spPr>
          <a:xfrm>
            <a:off x="609120" y="3682080"/>
            <a:ext cx="1096956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solidFill>
                <a:srgbClr val="EBDDC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3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8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solidFill>
                <a:srgbClr val="EBDDC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4" name="PlaceHolder 3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8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solidFill>
                <a:srgbClr val="EBDDC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5" name="PlaceHolder 4"/>
          <p:cNvSpPr>
            <a:spLocks noGrp="1"/>
          </p:cNvSpPr>
          <p:nvPr>
            <p:ph type="body"/>
          </p:nvPr>
        </p:nvSpPr>
        <p:spPr>
          <a:xfrm>
            <a:off x="6230160" y="3682080"/>
            <a:ext cx="53528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solidFill>
                <a:srgbClr val="EBDDC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6" name="PlaceHolder 5"/>
          <p:cNvSpPr>
            <a:spLocks noGrp="1"/>
          </p:cNvSpPr>
          <p:nvPr>
            <p:ph type="body"/>
          </p:nvPr>
        </p:nvSpPr>
        <p:spPr>
          <a:xfrm>
            <a:off x="609120" y="3682080"/>
            <a:ext cx="53528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solidFill>
                <a:srgbClr val="EBDDC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subTitle"/>
          </p:nvPr>
        </p:nvSpPr>
        <p:spPr>
          <a:xfrm>
            <a:off x="609120" y="273600"/>
            <a:ext cx="1096956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8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1096956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solidFill>
                <a:srgbClr val="EBDDC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9" name="PlaceHolder 3"/>
          <p:cNvSpPr>
            <a:spLocks noGrp="1"/>
          </p:cNvSpPr>
          <p:nvPr>
            <p:ph type="body"/>
          </p:nvPr>
        </p:nvSpPr>
        <p:spPr>
          <a:xfrm>
            <a:off x="609120" y="1604520"/>
            <a:ext cx="1096956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solidFill>
                <a:srgbClr val="EBDDC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210" name="Obraz 209"/>
          <p:cNvPicPr/>
          <p:nvPr/>
        </p:nvPicPr>
        <p:blipFill>
          <a:blip r:embed="rId2"/>
          <a:stretch/>
        </p:blipFill>
        <p:spPr>
          <a:xfrm>
            <a:off x="3600000" y="1604520"/>
            <a:ext cx="4987440" cy="3977280"/>
          </a:xfrm>
          <a:prstGeom prst="rect">
            <a:avLst/>
          </a:prstGeom>
          <a:ln>
            <a:noFill/>
          </a:ln>
        </p:spPr>
      </p:pic>
      <p:pic>
        <p:nvPicPr>
          <p:cNvPr id="211" name="Obraz 210"/>
          <p:cNvPicPr/>
          <p:nvPr/>
        </p:nvPicPr>
        <p:blipFill>
          <a:blip r:embed="rId2"/>
          <a:stretch/>
        </p:blipFill>
        <p:spPr>
          <a:xfrm>
            <a:off x="3600000" y="1604520"/>
            <a:ext cx="498744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8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solidFill>
                <a:srgbClr val="EBDDC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09120" y="3682080"/>
            <a:ext cx="53528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solidFill>
                <a:srgbClr val="EBDDC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8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solidFill>
                <a:srgbClr val="EBDDC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8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solidFill>
                <a:srgbClr val="EBDDC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8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solidFill>
                <a:srgbClr val="EBDDC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6230160" y="3682080"/>
            <a:ext cx="53528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solidFill>
                <a:srgbClr val="EBDDC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8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solidFill>
                <a:srgbClr val="EBDDC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8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solidFill>
                <a:srgbClr val="EBDDC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609120" y="3682080"/>
            <a:ext cx="1096956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solidFill>
                <a:srgbClr val="EBDDC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/>
          <p:cNvPicPr/>
          <p:nvPr/>
        </p:nvPicPr>
        <p:blipFill>
          <a:blip r:embed="rId14"/>
          <a:stretch/>
        </p:blipFill>
        <p:spPr>
          <a:xfrm>
            <a:off x="1440" y="0"/>
            <a:ext cx="12188520" cy="1510560"/>
          </a:xfrm>
          <a:prstGeom prst="rect">
            <a:avLst/>
          </a:prstGeom>
          <a:ln>
            <a:noFill/>
          </a:ln>
        </p:spPr>
      </p:pic>
      <p:sp>
        <p:nvSpPr>
          <p:cNvPr id="11" name="CustomShape 1"/>
          <p:cNvSpPr/>
          <p:nvPr/>
        </p:nvSpPr>
        <p:spPr>
          <a:xfrm>
            <a:off x="0" y="6354360"/>
            <a:ext cx="12188520" cy="503280"/>
          </a:xfrm>
          <a:custGeom>
            <a:avLst/>
            <a:gdLst/>
            <a:ahLst/>
            <a:cxnLst/>
            <a:rect l="l" t="t" r="r" b="b"/>
            <a:pathLst>
              <a:path w="12188824" h="503589">
                <a:moveTo>
                  <a:pt x="6105606" y="0"/>
                </a:moveTo>
                <a:cubicBezTo>
                  <a:pt x="8336849" y="0"/>
                  <a:pt x="10420784" y="98049"/>
                  <a:pt x="12188824" y="268270"/>
                </a:cubicBezTo>
                <a:lnTo>
                  <a:pt x="12188824" y="503589"/>
                </a:lnTo>
                <a:lnTo>
                  <a:pt x="0" y="503589"/>
                </a:lnTo>
                <a:lnTo>
                  <a:pt x="0" y="270494"/>
                </a:lnTo>
                <a:cubicBezTo>
                  <a:pt x="1772814" y="98879"/>
                  <a:pt x="3864933" y="0"/>
                  <a:pt x="6105606" y="0"/>
                </a:cubicBezTo>
                <a:close/>
              </a:path>
            </a:pathLst>
          </a:custGeom>
          <a:solidFill>
            <a:srgbClr val="594740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CustomShape 2"/>
          <p:cNvSpPr/>
          <p:nvPr/>
        </p:nvSpPr>
        <p:spPr>
          <a:xfrm flipH="1" flipV="1">
            <a:off x="-1440" y="2975400"/>
            <a:ext cx="12188520" cy="1784880"/>
          </a:xfrm>
          <a:custGeom>
            <a:avLst/>
            <a:gdLst/>
            <a:ahLst/>
            <a:cxnLst/>
            <a:rect l="l" t="t" r="r" b="b"/>
            <a:pathLst>
              <a:path w="12188824" h="1785092">
                <a:moveTo>
                  <a:pt x="0" y="0"/>
                </a:moveTo>
                <a:lnTo>
                  <a:pt x="12188824" y="0"/>
                </a:lnTo>
                <a:lnTo>
                  <a:pt x="12188824" y="1782868"/>
                </a:lnTo>
                <a:cubicBezTo>
                  <a:pt x="10420784" y="1612647"/>
                  <a:pt x="8336849" y="1514598"/>
                  <a:pt x="6105606" y="1514598"/>
                </a:cubicBezTo>
                <a:cubicBezTo>
                  <a:pt x="3864933" y="1514598"/>
                  <a:pt x="1772814" y="1613477"/>
                  <a:pt x="0" y="1785092"/>
                </a:cubicBezTo>
                <a:close/>
              </a:path>
            </a:pathLst>
          </a:custGeom>
          <a:solidFill>
            <a:srgbClr val="B39D94"/>
          </a:solidFill>
          <a:ln w="158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" name="CustomShape 3"/>
          <p:cNvSpPr/>
          <p:nvPr/>
        </p:nvSpPr>
        <p:spPr>
          <a:xfrm flipH="1" flipV="1">
            <a:off x="-1440" y="3076560"/>
            <a:ext cx="12188520" cy="3828960"/>
          </a:xfrm>
          <a:custGeom>
            <a:avLst/>
            <a:gdLst/>
            <a:ahLst/>
            <a:cxnLst/>
            <a:rect l="l" t="t" r="r" b="b"/>
            <a:pathLst>
              <a:path w="12188825" h="3829414">
                <a:moveTo>
                  <a:pt x="12188819" y="3829414"/>
                </a:moveTo>
                <a:cubicBezTo>
                  <a:pt x="10472741" y="3611474"/>
                  <a:pt x="8380478" y="3464940"/>
                  <a:pt x="6121030" y="3425501"/>
                </a:cubicBezTo>
                <a:cubicBezTo>
                  <a:pt x="3842817" y="3385734"/>
                  <a:pt x="1730673" y="3460715"/>
                  <a:pt x="0" y="3621385"/>
                </a:cubicBezTo>
                <a:cubicBezTo>
                  <a:pt x="0" y="2414257"/>
                  <a:pt x="1" y="1207128"/>
                  <a:pt x="1" y="0"/>
                </a:cubicBezTo>
                <a:lnTo>
                  <a:pt x="12188825" y="0"/>
                </a:lnTo>
                <a:cubicBezTo>
                  <a:pt x="12188823" y="1276471"/>
                  <a:pt x="12188821" y="2552943"/>
                  <a:pt x="12188819" y="3829414"/>
                </a:cubicBezTo>
                <a:close/>
              </a:path>
            </a:pathLst>
          </a:custGeom>
          <a:solidFill>
            <a:srgbClr val="594740"/>
          </a:solidFill>
          <a:ln w="158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" name="PlaceHolder 4"/>
          <p:cNvSpPr>
            <a:spLocks noGrp="1"/>
          </p:cNvSpPr>
          <p:nvPr>
            <p:ph type="dt"/>
          </p:nvPr>
        </p:nvSpPr>
        <p:spPr>
          <a:xfrm>
            <a:off x="7618320" y="6518160"/>
            <a:ext cx="1676160" cy="32040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6F30DB54-C0A4-4152-AEA8-9E8DAFAB2683}" type="datetime">
              <a:rPr lang="pl-PL" sz="1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27.04.2017</a:t>
            </a:fld>
            <a:endParaRPr lang="pl-PL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PlaceHolder 5"/>
          <p:cNvSpPr>
            <a:spLocks noGrp="1"/>
          </p:cNvSpPr>
          <p:nvPr>
            <p:ph type="ftr"/>
          </p:nvPr>
        </p:nvSpPr>
        <p:spPr>
          <a:xfrm>
            <a:off x="1524960" y="6518160"/>
            <a:ext cx="5864400" cy="320400"/>
          </a:xfrm>
          <a:prstGeom prst="rect">
            <a:avLst/>
          </a:prstGeom>
        </p:spPr>
        <p:txBody>
          <a:bodyPr anchor="ctr"/>
          <a:lstStyle/>
          <a:p>
            <a:endParaRPr lang="pl-PL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PlaceHolder 6"/>
          <p:cNvSpPr>
            <a:spLocks noGrp="1"/>
          </p:cNvSpPr>
          <p:nvPr>
            <p:ph type="sldNum"/>
          </p:nvPr>
        </p:nvSpPr>
        <p:spPr>
          <a:xfrm>
            <a:off x="9523440" y="6518160"/>
            <a:ext cx="1142640" cy="32040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7BFD79E5-D3A0-4B66-B6D3-E32F5479676F}" type="slidenum">
              <a:rPr lang="pl-PL" sz="1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‹#›</a:t>
            </a:fld>
            <a:endParaRPr lang="pl-PL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PlaceHolder 7"/>
          <p:cNvSpPr>
            <a:spLocks noGrp="1"/>
          </p:cNvSpPr>
          <p:nvPr>
            <p:ph type="title"/>
          </p:nvPr>
        </p:nvSpPr>
        <p:spPr>
          <a:xfrm>
            <a:off x="1522440" y="3581280"/>
            <a:ext cx="9143640" cy="190800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85000"/>
              </a:lnSpc>
            </a:pPr>
            <a:r>
              <a:rPr lang="en-US" sz="6600" b="0" strike="noStrike" spc="-1">
                <a:solidFill>
                  <a:srgbClr val="94B6D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Kliknij, aby edytować format tekstu tytułuClick to edit Master title style</a:t>
            </a: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8" name="Picture 8"/>
          <p:cNvPicPr/>
          <p:nvPr/>
        </p:nvPicPr>
        <p:blipFill>
          <a:blip r:embed="rId15"/>
          <a:stretch/>
        </p:blipFill>
        <p:spPr>
          <a:xfrm>
            <a:off x="4680" y="0"/>
            <a:ext cx="12188520" cy="2499120"/>
          </a:xfrm>
          <a:prstGeom prst="rect">
            <a:avLst/>
          </a:prstGeom>
          <a:ln>
            <a:noFill/>
          </a:ln>
        </p:spPr>
      </p:pic>
      <p:sp>
        <p:nvSpPr>
          <p:cNvPr id="9" name="PlaceHolder 8"/>
          <p:cNvSpPr>
            <a:spLocks noGrp="1"/>
          </p:cNvSpPr>
          <p:nvPr>
            <p:ph type="body"/>
          </p:nvPr>
        </p:nvSpPr>
        <p:spPr>
          <a:xfrm>
            <a:off x="609120" y="1604520"/>
            <a:ext cx="1096956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EBDDC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Kliknij, aby edytować format tekstu konspektu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EBDDC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Drugi poziom konspektu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EBDDC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Trzeci poziom konspektu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EBDDC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Czwarty poziom konspektu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EBDDC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Piąty poziom konspektu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EBDDC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Szósty poziom konspektu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EBDDC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Siódmy poziom konspektu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7"/>
          <p:cNvPicPr/>
          <p:nvPr/>
        </p:nvPicPr>
        <p:blipFill>
          <a:blip r:embed="rId14"/>
          <a:stretch/>
        </p:blipFill>
        <p:spPr>
          <a:xfrm>
            <a:off x="1440" y="0"/>
            <a:ext cx="12188520" cy="1510560"/>
          </a:xfrm>
          <a:prstGeom prst="rect">
            <a:avLst/>
          </a:prstGeom>
          <a:ln>
            <a:noFill/>
          </a:ln>
        </p:spPr>
      </p:pic>
      <p:sp>
        <p:nvSpPr>
          <p:cNvPr id="45" name="CustomShape 1"/>
          <p:cNvSpPr/>
          <p:nvPr/>
        </p:nvSpPr>
        <p:spPr>
          <a:xfrm>
            <a:off x="0" y="6354360"/>
            <a:ext cx="12188520" cy="503280"/>
          </a:xfrm>
          <a:custGeom>
            <a:avLst/>
            <a:gdLst/>
            <a:ahLst/>
            <a:cxnLst/>
            <a:rect l="l" t="t" r="r" b="b"/>
            <a:pathLst>
              <a:path w="12188824" h="503589">
                <a:moveTo>
                  <a:pt x="6105606" y="0"/>
                </a:moveTo>
                <a:cubicBezTo>
                  <a:pt x="8336849" y="0"/>
                  <a:pt x="10420784" y="98049"/>
                  <a:pt x="12188824" y="268270"/>
                </a:cubicBezTo>
                <a:lnTo>
                  <a:pt x="12188824" y="503589"/>
                </a:lnTo>
                <a:lnTo>
                  <a:pt x="0" y="503589"/>
                </a:lnTo>
                <a:lnTo>
                  <a:pt x="0" y="270494"/>
                </a:lnTo>
                <a:cubicBezTo>
                  <a:pt x="1772814" y="98879"/>
                  <a:pt x="3864933" y="0"/>
                  <a:pt x="6105606" y="0"/>
                </a:cubicBezTo>
                <a:close/>
              </a:path>
            </a:pathLst>
          </a:custGeom>
          <a:solidFill>
            <a:srgbClr val="594740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" name="PlaceHolder 2"/>
          <p:cNvSpPr>
            <a:spLocks noGrp="1"/>
          </p:cNvSpPr>
          <p:nvPr>
            <p:ph type="dt"/>
          </p:nvPr>
        </p:nvSpPr>
        <p:spPr>
          <a:xfrm>
            <a:off x="7618320" y="6518160"/>
            <a:ext cx="1676160" cy="32040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2A1C2923-BD2B-4BE3-9909-07CF2BDF73D8}" type="datetime">
              <a:rPr lang="pl-PL" sz="1000" b="0" strike="noStrike" spc="-1">
                <a:solidFill>
                  <a:srgbClr val="EBDDC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27.04.2017</a:t>
            </a:fld>
            <a:endParaRPr lang="pl-PL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ftr"/>
          </p:nvPr>
        </p:nvSpPr>
        <p:spPr>
          <a:xfrm>
            <a:off x="1524960" y="6518160"/>
            <a:ext cx="5864400" cy="320400"/>
          </a:xfrm>
          <a:prstGeom prst="rect">
            <a:avLst/>
          </a:prstGeom>
        </p:spPr>
        <p:txBody>
          <a:bodyPr anchor="ctr"/>
          <a:lstStyle/>
          <a:p>
            <a:endParaRPr lang="pl-PL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8" name="PlaceHolder 4"/>
          <p:cNvSpPr>
            <a:spLocks noGrp="1"/>
          </p:cNvSpPr>
          <p:nvPr>
            <p:ph type="sldNum"/>
          </p:nvPr>
        </p:nvSpPr>
        <p:spPr>
          <a:xfrm>
            <a:off x="9523440" y="6518160"/>
            <a:ext cx="1142640" cy="32040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CEF5557E-EAB4-4977-AFE0-D7C99E00C6DE}" type="slidenum">
              <a:rPr lang="pl-PL" sz="1000" b="0" strike="noStrike" spc="-1">
                <a:solidFill>
                  <a:srgbClr val="EBDDC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‹#›</a:t>
            </a:fld>
            <a:endParaRPr lang="pl-PL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9" name="PlaceHolder 5"/>
          <p:cNvSpPr>
            <a:spLocks noGrp="1"/>
          </p:cNvSpPr>
          <p:nvPr>
            <p:ph type="body"/>
          </p:nvPr>
        </p:nvSpPr>
        <p:spPr>
          <a:xfrm>
            <a:off x="1522440" y="1905120"/>
            <a:ext cx="9143640" cy="4266720"/>
          </a:xfrm>
          <a:prstGeom prst="rect">
            <a:avLst/>
          </a:prstGeom>
        </p:spPr>
        <p:txBody>
          <a:bodyPr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EBDDC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Kliknij, aby edytować format tekstu konspektu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EBDDC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Drugi poziom konspektu</a:t>
            </a:r>
            <a:endParaRPr lang="en-US" sz="1800" b="0" strike="noStrike" spc="-1">
              <a:solidFill>
                <a:srgbClr val="EBDDC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EBDDC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Trzeci poziom konspektu</a:t>
            </a:r>
            <a:endParaRPr lang="en-US" sz="1800" b="0" strike="noStrike" spc="-1">
              <a:solidFill>
                <a:srgbClr val="EBDDC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EBDDC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Czwarty poziom konspektu</a:t>
            </a:r>
            <a:endParaRPr lang="en-US" sz="1800" b="0" strike="noStrike" spc="-1">
              <a:solidFill>
                <a:srgbClr val="EBDDC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EBDDC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Piąty poziom konspektu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EBDDC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Szósty poziom konspektu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EBDDC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Siódmy poziom konspektuClick to edit Master text styles</a:t>
            </a:r>
          </a:p>
          <a:p>
            <a:pPr marL="3456000" lvl="7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EBDDC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 level</a:t>
            </a:r>
            <a:endParaRPr lang="en-US" sz="2000" b="0" strike="noStrike" spc="-1">
              <a:solidFill>
                <a:srgbClr val="EBDDC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888000" lvl="8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EBDDC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Third level</a:t>
            </a:r>
            <a:endParaRPr lang="en-US" sz="2000" b="0" strike="noStrike" spc="-1">
              <a:solidFill>
                <a:srgbClr val="EBDDC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4320000" lvl="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EBDDC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Fourth level</a:t>
            </a:r>
          </a:p>
          <a:p>
            <a:pPr marL="4320000" lvl="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EBDDC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Fifth level</a:t>
            </a:r>
            <a:endParaRPr lang="en-US" sz="2000" b="0" strike="noStrike" spc="-1">
              <a:solidFill>
                <a:srgbClr val="EBDDC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0" name="PlaceHolder 6"/>
          <p:cNvSpPr>
            <a:spLocks noGrp="1"/>
          </p:cNvSpPr>
          <p:nvPr>
            <p:ph type="title"/>
          </p:nvPr>
        </p:nvSpPr>
        <p:spPr>
          <a:xfrm>
            <a:off x="227160" y="274680"/>
            <a:ext cx="10438920" cy="109656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90000"/>
              </a:lnSpc>
            </a:pPr>
            <a:r>
              <a:rPr lang="en-US" sz="3200" b="0" strike="noStrike" spc="-1">
                <a:solidFill>
                  <a:srgbClr val="94B6D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Kliknij, aby edytować format tekstu tytułuClick to edit Master title style</a:t>
            </a: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Picture 7"/>
          <p:cNvPicPr/>
          <p:nvPr/>
        </p:nvPicPr>
        <p:blipFill>
          <a:blip r:embed="rId14"/>
          <a:stretch/>
        </p:blipFill>
        <p:spPr>
          <a:xfrm>
            <a:off x="1440" y="0"/>
            <a:ext cx="12188520" cy="1510560"/>
          </a:xfrm>
          <a:prstGeom prst="rect">
            <a:avLst/>
          </a:prstGeom>
          <a:ln>
            <a:noFill/>
          </a:ln>
        </p:spPr>
      </p:pic>
      <p:sp>
        <p:nvSpPr>
          <p:cNvPr id="86" name="CustomShape 1"/>
          <p:cNvSpPr/>
          <p:nvPr/>
        </p:nvSpPr>
        <p:spPr>
          <a:xfrm>
            <a:off x="0" y="6354360"/>
            <a:ext cx="12188520" cy="503280"/>
          </a:xfrm>
          <a:custGeom>
            <a:avLst/>
            <a:gdLst/>
            <a:ahLst/>
            <a:cxnLst/>
            <a:rect l="l" t="t" r="r" b="b"/>
            <a:pathLst>
              <a:path w="12188824" h="503589">
                <a:moveTo>
                  <a:pt x="6105606" y="0"/>
                </a:moveTo>
                <a:cubicBezTo>
                  <a:pt x="8336849" y="0"/>
                  <a:pt x="10420784" y="98049"/>
                  <a:pt x="12188824" y="268270"/>
                </a:cubicBezTo>
                <a:lnTo>
                  <a:pt x="12188824" y="503589"/>
                </a:lnTo>
                <a:lnTo>
                  <a:pt x="0" y="503589"/>
                </a:lnTo>
                <a:lnTo>
                  <a:pt x="0" y="270494"/>
                </a:lnTo>
                <a:cubicBezTo>
                  <a:pt x="1772814" y="98879"/>
                  <a:pt x="3864933" y="0"/>
                  <a:pt x="6105606" y="0"/>
                </a:cubicBezTo>
                <a:close/>
              </a:path>
            </a:pathLst>
          </a:custGeom>
          <a:solidFill>
            <a:srgbClr val="594740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7" name="PlaceHolder 2"/>
          <p:cNvSpPr>
            <a:spLocks noGrp="1"/>
          </p:cNvSpPr>
          <p:nvPr>
            <p:ph type="title"/>
          </p:nvPr>
        </p:nvSpPr>
        <p:spPr>
          <a:xfrm>
            <a:off x="227160" y="274680"/>
            <a:ext cx="10438920" cy="109656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90000"/>
              </a:lnSpc>
            </a:pPr>
            <a:r>
              <a:rPr lang="en-US" sz="3200" b="0" strike="noStrike" spc="-1">
                <a:solidFill>
                  <a:srgbClr val="94B6D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Kliknij, aby edytować format tekstu tytułuClick to edit Master title style</a:t>
            </a: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8" name="PlaceHolder 3"/>
          <p:cNvSpPr>
            <a:spLocks noGrp="1"/>
          </p:cNvSpPr>
          <p:nvPr>
            <p:ph type="dt"/>
          </p:nvPr>
        </p:nvSpPr>
        <p:spPr>
          <a:xfrm>
            <a:off x="7618320" y="6518160"/>
            <a:ext cx="1676160" cy="32040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F3E9BA01-3EDA-48D6-BDFF-8946D04E30EA}" type="datetime">
              <a:rPr lang="pl-PL" sz="1000" b="0" strike="noStrike" spc="-1">
                <a:solidFill>
                  <a:srgbClr val="EBDDC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27.04.2017</a:t>
            </a:fld>
            <a:endParaRPr lang="pl-PL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9" name="PlaceHolder 4"/>
          <p:cNvSpPr>
            <a:spLocks noGrp="1"/>
          </p:cNvSpPr>
          <p:nvPr>
            <p:ph type="ftr"/>
          </p:nvPr>
        </p:nvSpPr>
        <p:spPr>
          <a:xfrm>
            <a:off x="1524960" y="6518160"/>
            <a:ext cx="5864400" cy="320400"/>
          </a:xfrm>
          <a:prstGeom prst="rect">
            <a:avLst/>
          </a:prstGeom>
        </p:spPr>
        <p:txBody>
          <a:bodyPr anchor="ctr"/>
          <a:lstStyle/>
          <a:p>
            <a:endParaRPr lang="pl-PL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0" name="PlaceHolder 5"/>
          <p:cNvSpPr>
            <a:spLocks noGrp="1"/>
          </p:cNvSpPr>
          <p:nvPr>
            <p:ph type="sldNum"/>
          </p:nvPr>
        </p:nvSpPr>
        <p:spPr>
          <a:xfrm>
            <a:off x="9523440" y="6518160"/>
            <a:ext cx="1142640" cy="32040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D920E3C8-5AC3-41D3-A757-1CAD96D9F1BA}" type="slidenum">
              <a:rPr lang="pl-PL" sz="1000" b="0" strike="noStrike" spc="-1">
                <a:solidFill>
                  <a:srgbClr val="EBDDC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‹#›</a:t>
            </a:fld>
            <a:endParaRPr lang="pl-PL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1" name="PlaceHolder 6"/>
          <p:cNvSpPr>
            <a:spLocks noGrp="1"/>
          </p:cNvSpPr>
          <p:nvPr>
            <p:ph type="body"/>
          </p:nvPr>
        </p:nvSpPr>
        <p:spPr>
          <a:xfrm>
            <a:off x="609120" y="1604520"/>
            <a:ext cx="1096956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EBDDC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Kliknij, aby edytować format tekstu konspektu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EBDDC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Drugi poziom konspektu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EBDDC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Trzeci poziom konspektu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EBDDC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Czwarty poziom konspektu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EBDDC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Piąty poziom konspektu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EBDDC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Szósty poziom konspektu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EBDDC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Siódmy poziom konspektu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icture 7"/>
          <p:cNvPicPr/>
          <p:nvPr/>
        </p:nvPicPr>
        <p:blipFill>
          <a:blip r:embed="rId14"/>
          <a:stretch/>
        </p:blipFill>
        <p:spPr>
          <a:xfrm>
            <a:off x="1440" y="0"/>
            <a:ext cx="12188520" cy="1510560"/>
          </a:xfrm>
          <a:prstGeom prst="rect">
            <a:avLst/>
          </a:prstGeom>
          <a:ln>
            <a:noFill/>
          </a:ln>
        </p:spPr>
      </p:pic>
      <p:sp>
        <p:nvSpPr>
          <p:cNvPr id="127" name="CustomShape 1"/>
          <p:cNvSpPr/>
          <p:nvPr/>
        </p:nvSpPr>
        <p:spPr>
          <a:xfrm>
            <a:off x="0" y="6354360"/>
            <a:ext cx="12188520" cy="503280"/>
          </a:xfrm>
          <a:custGeom>
            <a:avLst/>
            <a:gdLst/>
            <a:ahLst/>
            <a:cxnLst/>
            <a:rect l="l" t="t" r="r" b="b"/>
            <a:pathLst>
              <a:path w="12188824" h="503589">
                <a:moveTo>
                  <a:pt x="6105606" y="0"/>
                </a:moveTo>
                <a:cubicBezTo>
                  <a:pt x="8336849" y="0"/>
                  <a:pt x="10420784" y="98049"/>
                  <a:pt x="12188824" y="268270"/>
                </a:cubicBezTo>
                <a:lnTo>
                  <a:pt x="12188824" y="503589"/>
                </a:lnTo>
                <a:lnTo>
                  <a:pt x="0" y="503589"/>
                </a:lnTo>
                <a:lnTo>
                  <a:pt x="0" y="270494"/>
                </a:lnTo>
                <a:cubicBezTo>
                  <a:pt x="1772814" y="98879"/>
                  <a:pt x="3864933" y="0"/>
                  <a:pt x="6105606" y="0"/>
                </a:cubicBezTo>
                <a:close/>
              </a:path>
            </a:pathLst>
          </a:custGeom>
          <a:solidFill>
            <a:srgbClr val="594740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8" name="CustomShape 2"/>
          <p:cNvSpPr/>
          <p:nvPr/>
        </p:nvSpPr>
        <p:spPr>
          <a:xfrm>
            <a:off x="7466040" y="0"/>
            <a:ext cx="4722480" cy="6352920"/>
          </a:xfrm>
          <a:custGeom>
            <a:avLst/>
            <a:gdLst/>
            <a:ahLst/>
            <a:cxnLst/>
            <a:rect l="l" t="t" r="r" b="b"/>
            <a:pathLst>
              <a:path w="4722806" h="6353183">
                <a:moveTo>
                  <a:pt x="0" y="0"/>
                </a:moveTo>
                <a:lnTo>
                  <a:pt x="4722806" y="0"/>
                </a:lnTo>
                <a:lnTo>
                  <a:pt x="4722806" y="6098225"/>
                </a:lnTo>
                <a:cubicBezTo>
                  <a:pt x="3319459" y="6233334"/>
                  <a:pt x="1717095" y="6322975"/>
                  <a:pt x="0" y="6353183"/>
                </a:cubicBezTo>
                <a:close/>
              </a:path>
            </a:pathLst>
          </a:custGeom>
          <a:solidFill>
            <a:srgbClr val="594740"/>
          </a:solidFill>
          <a:ln w="158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9" name="CustomShape 3"/>
          <p:cNvSpPr/>
          <p:nvPr/>
        </p:nvSpPr>
        <p:spPr>
          <a:xfrm flipV="1">
            <a:off x="0" y="6095880"/>
            <a:ext cx="12188520" cy="761760"/>
          </a:xfrm>
          <a:custGeom>
            <a:avLst/>
            <a:gdLst/>
            <a:ahLst/>
            <a:cxnLst/>
            <a:rect l="l" t="t" r="r" b="b"/>
            <a:pathLst>
              <a:path w="12188824" h="762000">
                <a:moveTo>
                  <a:pt x="0" y="762000"/>
                </a:moveTo>
                <a:cubicBezTo>
                  <a:pt x="1772814" y="590385"/>
                  <a:pt x="3864933" y="491506"/>
                  <a:pt x="6105606" y="491506"/>
                </a:cubicBezTo>
                <a:cubicBezTo>
                  <a:pt x="8336849" y="491506"/>
                  <a:pt x="10420784" y="589555"/>
                  <a:pt x="12188824" y="759776"/>
                </a:cubicBezTo>
                <a:lnTo>
                  <a:pt x="12188824" y="0"/>
                </a:lnTo>
                <a:lnTo>
                  <a:pt x="0" y="0"/>
                </a:lnTo>
                <a:close/>
              </a:path>
            </a:pathLst>
          </a:custGeom>
          <a:solidFill>
            <a:srgbClr val="3C2F2A">
              <a:alpha val="70000"/>
            </a:srgbClr>
          </a:solidFill>
          <a:ln w="158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0" name="PlaceHolder 4"/>
          <p:cNvSpPr>
            <a:spLocks noGrp="1"/>
          </p:cNvSpPr>
          <p:nvPr>
            <p:ph type="dt"/>
          </p:nvPr>
        </p:nvSpPr>
        <p:spPr>
          <a:xfrm>
            <a:off x="7618320" y="6518160"/>
            <a:ext cx="1676160" cy="32040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877B76A5-68EE-41BB-BAED-2373B07C90AD}" type="datetime">
              <a:rPr lang="pl-PL" sz="1000" b="0" strike="noStrike" spc="-1">
                <a:solidFill>
                  <a:srgbClr val="EBDDC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27.04.2017</a:t>
            </a:fld>
            <a:endParaRPr lang="pl-PL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31" name="PlaceHolder 5"/>
          <p:cNvSpPr>
            <a:spLocks noGrp="1"/>
          </p:cNvSpPr>
          <p:nvPr>
            <p:ph type="ftr"/>
          </p:nvPr>
        </p:nvSpPr>
        <p:spPr>
          <a:xfrm>
            <a:off x="1524960" y="6518160"/>
            <a:ext cx="5864400" cy="320400"/>
          </a:xfrm>
          <a:prstGeom prst="rect">
            <a:avLst/>
          </a:prstGeom>
        </p:spPr>
        <p:txBody>
          <a:bodyPr anchor="ctr"/>
          <a:lstStyle/>
          <a:p>
            <a:endParaRPr lang="pl-PL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32" name="PlaceHolder 6"/>
          <p:cNvSpPr>
            <a:spLocks noGrp="1"/>
          </p:cNvSpPr>
          <p:nvPr>
            <p:ph type="sldNum"/>
          </p:nvPr>
        </p:nvSpPr>
        <p:spPr>
          <a:xfrm>
            <a:off x="9523440" y="6518160"/>
            <a:ext cx="1142640" cy="32040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6318746F-36EE-46DB-8209-21FC772B1EFE}" type="slidenum">
              <a:rPr lang="pl-PL" sz="1000" b="0" strike="noStrike" spc="-1">
                <a:solidFill>
                  <a:srgbClr val="EBDDC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‹#›</a:t>
            </a:fld>
            <a:endParaRPr lang="pl-PL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33" name="PlaceHolder 7"/>
          <p:cNvSpPr>
            <a:spLocks noGrp="1"/>
          </p:cNvSpPr>
          <p:nvPr>
            <p:ph type="body"/>
          </p:nvPr>
        </p:nvSpPr>
        <p:spPr>
          <a:xfrm>
            <a:off x="608040" y="457200"/>
            <a:ext cx="6324120" cy="5333760"/>
          </a:xfrm>
          <a:prstGeom prst="rect">
            <a:avLst/>
          </a:prstGeom>
        </p:spPr>
        <p:txBody>
          <a:bodyPr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EBDDC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Kliknij, aby edytować format tekstu konspektu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EBDDC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Drugi poziom konspektu</a:t>
            </a:r>
            <a:endParaRPr lang="en-US" sz="1800" b="0" strike="noStrike" spc="-1">
              <a:solidFill>
                <a:srgbClr val="EBDDC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EBDDC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Trzeci poziom konspektu</a:t>
            </a:r>
            <a:endParaRPr lang="en-US" sz="1800" b="0" strike="noStrike" spc="-1">
              <a:solidFill>
                <a:srgbClr val="EBDDC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EBDDC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Czwarty poziom konspektu</a:t>
            </a:r>
            <a:endParaRPr lang="en-US" sz="1800" b="0" strike="noStrike" spc="-1">
              <a:solidFill>
                <a:srgbClr val="EBDDC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EBDDC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Piąty poziom konspektu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EBDDC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Szósty poziom konspektu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EBDDC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Siódmy poziom konspektuClick to edit Master text styles</a:t>
            </a:r>
          </a:p>
          <a:p>
            <a:pPr marL="3456000" lvl="7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EBDDC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 level</a:t>
            </a:r>
            <a:endParaRPr lang="en-US" sz="2000" b="0" strike="noStrike" spc="-1">
              <a:solidFill>
                <a:srgbClr val="EBDDC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888000" lvl="8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rgbClr val="EBDDC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Third level</a:t>
            </a:r>
            <a:endParaRPr lang="en-US" sz="2000" b="0" strike="noStrike" spc="-1">
              <a:solidFill>
                <a:srgbClr val="EBDDC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4320000" lvl="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0" strike="noStrike" spc="-1">
                <a:solidFill>
                  <a:srgbClr val="EBDDC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Fourth level</a:t>
            </a:r>
            <a:endParaRPr lang="en-US" sz="1800" b="0" strike="noStrike" spc="-1">
              <a:solidFill>
                <a:srgbClr val="EBDDC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4320000" lvl="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0" strike="noStrike" spc="-1">
                <a:solidFill>
                  <a:srgbClr val="EBDDC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Fifth level</a:t>
            </a:r>
            <a:endParaRPr lang="en-US" sz="2000" b="0" strike="noStrike" spc="-1">
              <a:solidFill>
                <a:srgbClr val="EBDDC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4" name="PlaceHolder 8"/>
          <p:cNvSpPr>
            <a:spLocks noGrp="1"/>
          </p:cNvSpPr>
          <p:nvPr>
            <p:ph type="body"/>
          </p:nvPr>
        </p:nvSpPr>
        <p:spPr>
          <a:xfrm>
            <a:off x="7923240" y="3962520"/>
            <a:ext cx="3781080" cy="1828440"/>
          </a:xfrm>
          <a:prstGeom prst="rect">
            <a:avLst/>
          </a:prstGeom>
        </p:spPr>
        <p:txBody>
          <a:bodyPr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Kliknij, aby edytować format tekstu konspektu</a:t>
            </a:r>
            <a:endParaRPr lang="en-US" sz="2000" b="0" strike="noStrike" spc="-1">
              <a:solidFill>
                <a:srgbClr val="EBDDC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Drugi poziom konspektu</a:t>
            </a:r>
            <a:endParaRPr lang="en-US" sz="1800" b="0" strike="noStrike" spc="-1">
              <a:solidFill>
                <a:srgbClr val="EBDDC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Trzeci poziom konspektu</a:t>
            </a:r>
            <a:endParaRPr lang="en-US" sz="1800" b="0" strike="noStrike" spc="-1">
              <a:solidFill>
                <a:srgbClr val="EBDDC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Czwarty poziom konspektu</a:t>
            </a:r>
            <a:endParaRPr lang="en-US" sz="1800" b="0" strike="noStrike" spc="-1">
              <a:solidFill>
                <a:srgbClr val="EBDDC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Piąty poziom konspektu</a:t>
            </a:r>
            <a:endParaRPr lang="en-US" sz="2000" b="0" strike="noStrike" spc="-1">
              <a:solidFill>
                <a:srgbClr val="EBDDC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Szósty poziom konspektu</a:t>
            </a:r>
            <a:endParaRPr lang="en-US" sz="2000" b="0" strike="noStrike" spc="-1">
              <a:solidFill>
                <a:srgbClr val="EBDDC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Siódmy poziom konspektuClick to edit Master text styles</a:t>
            </a:r>
            <a:endParaRPr lang="en-US" sz="2000" b="0" strike="noStrike" spc="-1">
              <a:solidFill>
                <a:srgbClr val="EBDDC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5" name="PlaceHolder 9"/>
          <p:cNvSpPr>
            <a:spLocks noGrp="1"/>
          </p:cNvSpPr>
          <p:nvPr>
            <p:ph type="title"/>
          </p:nvPr>
        </p:nvSpPr>
        <p:spPr>
          <a:xfrm>
            <a:off x="7923240" y="457200"/>
            <a:ext cx="3781080" cy="327636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4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Kliknij, aby edytować format tekstu tytułuClick to edit Master title style</a:t>
            </a: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Picture 7"/>
          <p:cNvPicPr/>
          <p:nvPr/>
        </p:nvPicPr>
        <p:blipFill>
          <a:blip r:embed="rId14"/>
          <a:stretch/>
        </p:blipFill>
        <p:spPr>
          <a:xfrm>
            <a:off x="1440" y="0"/>
            <a:ext cx="12188520" cy="1510560"/>
          </a:xfrm>
          <a:prstGeom prst="rect">
            <a:avLst/>
          </a:prstGeom>
          <a:ln>
            <a:noFill/>
          </a:ln>
        </p:spPr>
      </p:pic>
      <p:sp>
        <p:nvSpPr>
          <p:cNvPr id="171" name="CustomShape 1"/>
          <p:cNvSpPr/>
          <p:nvPr/>
        </p:nvSpPr>
        <p:spPr>
          <a:xfrm>
            <a:off x="0" y="6354360"/>
            <a:ext cx="12188520" cy="503280"/>
          </a:xfrm>
          <a:custGeom>
            <a:avLst/>
            <a:gdLst/>
            <a:ahLst/>
            <a:cxnLst/>
            <a:rect l="l" t="t" r="r" b="b"/>
            <a:pathLst>
              <a:path w="12188824" h="503589">
                <a:moveTo>
                  <a:pt x="6105606" y="0"/>
                </a:moveTo>
                <a:cubicBezTo>
                  <a:pt x="8336849" y="0"/>
                  <a:pt x="10420784" y="98049"/>
                  <a:pt x="12188824" y="268270"/>
                </a:cubicBezTo>
                <a:lnTo>
                  <a:pt x="12188824" y="503589"/>
                </a:lnTo>
                <a:lnTo>
                  <a:pt x="0" y="503589"/>
                </a:lnTo>
                <a:lnTo>
                  <a:pt x="0" y="270494"/>
                </a:lnTo>
                <a:cubicBezTo>
                  <a:pt x="1772814" y="98879"/>
                  <a:pt x="3864933" y="0"/>
                  <a:pt x="6105606" y="0"/>
                </a:cubicBezTo>
                <a:close/>
              </a:path>
            </a:pathLst>
          </a:custGeom>
          <a:solidFill>
            <a:srgbClr val="594740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2" name="CustomShape 2"/>
          <p:cNvSpPr/>
          <p:nvPr/>
        </p:nvSpPr>
        <p:spPr>
          <a:xfrm flipV="1">
            <a:off x="0" y="6095880"/>
            <a:ext cx="12188520" cy="761760"/>
          </a:xfrm>
          <a:custGeom>
            <a:avLst/>
            <a:gdLst/>
            <a:ahLst/>
            <a:cxnLst/>
            <a:rect l="l" t="t" r="r" b="b"/>
            <a:pathLst>
              <a:path w="12188824" h="762000">
                <a:moveTo>
                  <a:pt x="0" y="762000"/>
                </a:moveTo>
                <a:cubicBezTo>
                  <a:pt x="1772814" y="590385"/>
                  <a:pt x="3864933" y="491506"/>
                  <a:pt x="6105606" y="491506"/>
                </a:cubicBezTo>
                <a:cubicBezTo>
                  <a:pt x="8336849" y="491506"/>
                  <a:pt x="10420784" y="589555"/>
                  <a:pt x="12188824" y="759776"/>
                </a:cubicBezTo>
                <a:lnTo>
                  <a:pt x="12188824" y="0"/>
                </a:lnTo>
                <a:lnTo>
                  <a:pt x="0" y="0"/>
                </a:lnTo>
                <a:close/>
              </a:path>
            </a:pathLst>
          </a:custGeom>
          <a:solidFill>
            <a:srgbClr val="3C2F2A">
              <a:alpha val="70000"/>
            </a:srgbClr>
          </a:solidFill>
          <a:ln w="1584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3" name="PlaceHolder 3"/>
          <p:cNvSpPr>
            <a:spLocks noGrp="1"/>
          </p:cNvSpPr>
          <p:nvPr>
            <p:ph type="dt"/>
          </p:nvPr>
        </p:nvSpPr>
        <p:spPr>
          <a:xfrm>
            <a:off x="7618320" y="6518160"/>
            <a:ext cx="1676160" cy="32040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A43BD89A-C95A-4528-90FE-011A1D0DF46A}" type="datetime">
              <a:rPr lang="pl-PL" sz="1000" b="0" strike="noStrike" spc="-1">
                <a:solidFill>
                  <a:srgbClr val="EBDDC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27.04.2017</a:t>
            </a:fld>
            <a:endParaRPr lang="pl-PL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74" name="PlaceHolder 4"/>
          <p:cNvSpPr>
            <a:spLocks noGrp="1"/>
          </p:cNvSpPr>
          <p:nvPr>
            <p:ph type="ftr"/>
          </p:nvPr>
        </p:nvSpPr>
        <p:spPr>
          <a:xfrm>
            <a:off x="1524960" y="6518160"/>
            <a:ext cx="5864400" cy="320400"/>
          </a:xfrm>
          <a:prstGeom prst="rect">
            <a:avLst/>
          </a:prstGeom>
        </p:spPr>
        <p:txBody>
          <a:bodyPr anchor="ctr"/>
          <a:lstStyle/>
          <a:p>
            <a:endParaRPr lang="pl-PL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75" name="PlaceHolder 5"/>
          <p:cNvSpPr>
            <a:spLocks noGrp="1"/>
          </p:cNvSpPr>
          <p:nvPr>
            <p:ph type="sldNum"/>
          </p:nvPr>
        </p:nvSpPr>
        <p:spPr>
          <a:xfrm>
            <a:off x="9523440" y="6518160"/>
            <a:ext cx="1142640" cy="32040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9ED00D81-417E-453D-BBB0-9A6E6DEFCA13}" type="slidenum">
              <a:rPr lang="pl-PL" sz="1000" b="0" strike="noStrike" spc="-1">
                <a:solidFill>
                  <a:srgbClr val="EBDDC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‹#›</a:t>
            </a:fld>
            <a:endParaRPr lang="pl-PL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76" name="PlaceHolder 6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1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Kliknij, aby edytować format tekstu tytułu</a:t>
            </a:r>
          </a:p>
        </p:txBody>
      </p:sp>
      <p:sp>
        <p:nvSpPr>
          <p:cNvPr id="177" name="PlaceHolder 7"/>
          <p:cNvSpPr>
            <a:spLocks noGrp="1"/>
          </p:cNvSpPr>
          <p:nvPr>
            <p:ph type="body"/>
          </p:nvPr>
        </p:nvSpPr>
        <p:spPr>
          <a:xfrm>
            <a:off x="609120" y="1604520"/>
            <a:ext cx="1096956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EBDDC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Kliknij, aby edytować format tekstu konspektu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EBDDC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Drugi poziom konspektu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EBDDC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Trzeci poziom konspektu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EBDDC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Czwarty poziom konspektu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EBDDC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Piąty poziom konspektu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EBDDC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Szósty poziom konspektu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EBDDC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Siódmy poziom konspektu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TextShape 1"/>
          <p:cNvSpPr txBox="1"/>
          <p:nvPr/>
        </p:nvSpPr>
        <p:spPr>
          <a:xfrm>
            <a:off x="1501920" y="5638680"/>
            <a:ext cx="8984880" cy="5983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pl-PL" sz="2400" b="1" strike="noStrike" spc="-1">
                <a:solidFill>
                  <a:srgbClr val="92D05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PRZYGOTOWAŁY:| ALEKSANDRA GĘBUŚ | JAGODA SCHUBERT </a:t>
            </a:r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8" name="TextShape 2"/>
          <p:cNvSpPr txBox="1"/>
          <p:nvPr/>
        </p:nvSpPr>
        <p:spPr>
          <a:xfrm>
            <a:off x="1053720" y="3645000"/>
            <a:ext cx="10440720" cy="15836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6600" b="0" strike="noStrike" spc="-1">
                <a:solidFill>
                  <a:srgbClr val="92D05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MOJA PARAFIA</a:t>
            </a: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TextShape 1"/>
          <p:cNvSpPr txBox="1"/>
          <p:nvPr/>
        </p:nvSpPr>
        <p:spPr>
          <a:xfrm>
            <a:off x="1522440" y="1905120"/>
            <a:ext cx="9143640" cy="42667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28600" indent="-228240">
              <a:lnSpc>
                <a:spcPct val="90000"/>
              </a:lnSpc>
              <a:buClr>
                <a:srgbClr val="E8D19D"/>
              </a:buClr>
              <a:buSzPct val="80000"/>
              <a:buFont typeface="Wingdings" charset="2"/>
              <a:buChar char=""/>
            </a:pPr>
            <a:r>
              <a:rPr lang="en-US" sz="3200" b="1" strike="noStrike" spc="-1">
                <a:solidFill>
                  <a:srgbClr val="E8D19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MOJA PARAFIA-POŁOŻENIE</a:t>
            </a:r>
            <a:endParaRPr lang="en-US" sz="2000" b="0" strike="noStrike" spc="-1">
              <a:solidFill>
                <a:srgbClr val="EBDDC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E8D19D"/>
              </a:buClr>
              <a:buSzPct val="80000"/>
              <a:buFont typeface="Wingdings" charset="2"/>
              <a:buChar char=""/>
            </a:pPr>
            <a:r>
              <a:rPr lang="en-US" sz="3200" b="1" strike="noStrike" spc="-1">
                <a:solidFill>
                  <a:srgbClr val="E8D19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CIEKAWOSKI O PARAFII</a:t>
            </a:r>
            <a:endParaRPr lang="en-US" sz="2000" b="0" strike="noStrike" spc="-1">
              <a:solidFill>
                <a:srgbClr val="EBDDC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E8D19D"/>
              </a:buClr>
              <a:buSzPct val="80000"/>
              <a:buFont typeface="Wingdings" charset="2"/>
              <a:buChar char=""/>
            </a:pPr>
            <a:r>
              <a:rPr lang="en-US" sz="3200" b="1" strike="noStrike" spc="-1">
                <a:solidFill>
                  <a:srgbClr val="E8D19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OPIEKUNOWIE PARAFII</a:t>
            </a:r>
            <a:endParaRPr lang="en-US" sz="2000" b="0" strike="noStrike" spc="-1">
              <a:solidFill>
                <a:srgbClr val="EBDDC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E8D19D"/>
              </a:buClr>
              <a:buSzPct val="80000"/>
              <a:buFont typeface="Wingdings" charset="2"/>
              <a:buChar char=""/>
            </a:pPr>
            <a:r>
              <a:rPr lang="en-US" sz="3200" b="1" strike="noStrike" spc="-1">
                <a:solidFill>
                  <a:srgbClr val="E8D19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 JEDNOCZY LUDZI W PARAFII?</a:t>
            </a:r>
            <a:endParaRPr lang="en-US" sz="2000" b="0" strike="noStrike" spc="-1">
              <a:solidFill>
                <a:srgbClr val="EBDDC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E8D19D"/>
              </a:buClr>
              <a:buSzPct val="80000"/>
              <a:buFont typeface="Wingdings" charset="2"/>
              <a:buChar char=""/>
            </a:pPr>
            <a:r>
              <a:rPr lang="en-US" sz="3200" b="1" strike="noStrike" spc="-1">
                <a:solidFill>
                  <a:srgbClr val="E8D19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KOŚCIOŁY W MOJEJ PARAFII</a:t>
            </a:r>
            <a:endParaRPr lang="en-US" sz="2000" b="0" strike="noStrike" spc="-1">
              <a:solidFill>
                <a:srgbClr val="EBDDC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E8D19D"/>
              </a:buClr>
              <a:buSzPct val="80000"/>
              <a:buFont typeface="Wingdings" charset="2"/>
              <a:buChar char=""/>
            </a:pPr>
            <a:r>
              <a:rPr lang="en-US" sz="3200" b="1" strike="noStrike" spc="-1">
                <a:solidFill>
                  <a:srgbClr val="E8D19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ORATORIUM</a:t>
            </a:r>
            <a:endParaRPr lang="en-US" sz="2000" b="0" strike="noStrike" spc="-1">
              <a:solidFill>
                <a:srgbClr val="EBDDC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90000"/>
              </a:lnSpc>
            </a:pPr>
            <a:endParaRPr lang="en-US" sz="2000" b="0" strike="noStrike" spc="-1">
              <a:solidFill>
                <a:srgbClr val="EBDDC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20" name="TextShape 2"/>
          <p:cNvSpPr txBox="1"/>
          <p:nvPr/>
        </p:nvSpPr>
        <p:spPr>
          <a:xfrm>
            <a:off x="227160" y="274680"/>
            <a:ext cx="10438920" cy="109656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90000"/>
              </a:lnSpc>
            </a:pPr>
            <a:r>
              <a:rPr lang="en-US" sz="4000" b="1" strike="noStrike" spc="-1">
                <a:solidFill>
                  <a:srgbClr val="92D05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AGENDA</a:t>
            </a: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TextShape 1"/>
          <p:cNvSpPr txBox="1"/>
          <p:nvPr/>
        </p:nvSpPr>
        <p:spPr>
          <a:xfrm>
            <a:off x="227160" y="274680"/>
            <a:ext cx="10438920" cy="109656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90000"/>
              </a:lnSpc>
            </a:pPr>
            <a:r>
              <a:rPr lang="en-US" sz="3200" b="1" strike="noStrike" spc="-1">
                <a:solidFill>
                  <a:srgbClr val="92D05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MOJA PARAFIA-POŁOŻENIE</a:t>
            </a: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22" name="CustomShape 2"/>
          <p:cNvSpPr/>
          <p:nvPr/>
        </p:nvSpPr>
        <p:spPr>
          <a:xfrm>
            <a:off x="368280" y="2493000"/>
            <a:ext cx="7992360" cy="411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l-PL" sz="3600" b="1" i="1" strike="noStrike" spc="-1">
                <a:solidFill>
                  <a:srgbClr val="E8D19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Twardogóra- To małe ,urocze miasteczko znajdujące się w województwie dolnośląskim. </a:t>
            </a:r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2400" b="1" strike="noStrike" spc="-1">
                <a:solidFill>
                  <a:srgbClr val="E8D19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Bazylika MB Wspomożenia Wiernych w </a:t>
            </a:r>
            <a:r>
              <a:rPr lang="pl-PL" sz="2400" b="1" i="1" strike="noStrike" spc="-1">
                <a:solidFill>
                  <a:srgbClr val="E8D19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Twardogórze</a:t>
            </a:r>
            <a:r>
              <a:rPr lang="pl-PL" sz="2400" b="1" strike="noStrike" spc="-1">
                <a:solidFill>
                  <a:srgbClr val="E8D19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– kościół </a:t>
            </a:r>
            <a:r>
              <a:rPr lang="pl-PL" sz="2400" b="1" i="1" strike="noStrike" spc="-1">
                <a:solidFill>
                  <a:srgbClr val="E8D19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parafialny</a:t>
            </a:r>
            <a:r>
              <a:rPr lang="pl-PL" sz="2400" b="1" strike="noStrike" spc="-1">
                <a:solidFill>
                  <a:srgbClr val="E8D19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rzymskokatolicki w </a:t>
            </a:r>
            <a:r>
              <a:rPr lang="pl-PL" sz="2400" b="1" i="1" strike="noStrike" spc="-1">
                <a:solidFill>
                  <a:srgbClr val="E8D19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Twardogórze</a:t>
            </a:r>
            <a:r>
              <a:rPr lang="pl-PL" sz="2400" b="1" strike="noStrike" spc="-1">
                <a:solidFill>
                  <a:srgbClr val="E8D19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 Należy do dekanatu </a:t>
            </a:r>
            <a:r>
              <a:rPr lang="pl-PL" sz="2400" b="1" i="1" strike="noStrike" spc="-1">
                <a:solidFill>
                  <a:srgbClr val="E8D19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Twardogóra</a:t>
            </a:r>
            <a:r>
              <a:rPr lang="pl-PL" sz="2400" b="1" strike="noStrike" spc="-1">
                <a:solidFill>
                  <a:srgbClr val="E8D19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diecezji kaliskiej. Kościół wykonany w stylu neogotyckim</a:t>
            </a:r>
            <a:r>
              <a:rPr lang="pl-PL" sz="24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2000" b="1" i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3" name="CustomShape 3"/>
          <p:cNvSpPr/>
          <p:nvPr/>
        </p:nvSpPr>
        <p:spPr>
          <a:xfrm>
            <a:off x="63360" y="-13644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24" name="Picture 6"/>
          <p:cNvPicPr/>
          <p:nvPr/>
        </p:nvPicPr>
        <p:blipFill>
          <a:blip r:embed="rId2"/>
          <a:stretch/>
        </p:blipFill>
        <p:spPr>
          <a:xfrm>
            <a:off x="8758800" y="1700640"/>
            <a:ext cx="3047760" cy="4571640"/>
          </a:xfrm>
          <a:prstGeom prst="rect">
            <a:avLst/>
          </a:prstGeom>
          <a:ln>
            <a:noFill/>
          </a:ln>
        </p:spPr>
      </p:pic>
      <p:sp>
        <p:nvSpPr>
          <p:cNvPr id="225" name="CustomShape 4"/>
          <p:cNvSpPr/>
          <p:nvPr/>
        </p:nvSpPr>
        <p:spPr>
          <a:xfrm rot="10800000" flipH="1">
            <a:off x="6351480" y="6263280"/>
            <a:ext cx="1122120" cy="64764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4B6D2"/>
          </a:solidFill>
          <a:ln w="1584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TextShape 1"/>
          <p:cNvSpPr txBox="1"/>
          <p:nvPr/>
        </p:nvSpPr>
        <p:spPr>
          <a:xfrm>
            <a:off x="549720" y="1917000"/>
            <a:ext cx="6544080" cy="47372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2400" b="1" strike="noStrike" spc="-1">
                <a:solidFill>
                  <a:srgbClr val="E8D19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*Twardogóra jest znana przede wszystkim jako ośrodek szczególnej czci oddawanej Matce Bożej w Jej słynącej łaskami figurze.
*Trzy razy uratowała się od zniszczenia
 * Została przeznaczona do nowo założonej placówki w Twardogórze. Wraz z transportem skrzyń zawierających maszyny i przybory do szycia dla szkoły krawieckiej w Twardogórze odbyła drogę kolejową z Oświęcimia na miejsce przeznaczenia. W czasie drogi wszystkie skrzynie zniknęły bez śladu... oprócz jednej - tej z Figurą Matki Bożej.
*Rozgłos o łaskach zyskiwanych za pośrednictwem Matki Bożej Wspomożycielki Wiernych nadał temu miejscu sławę sanktuarium Dolnego Śląska</a:t>
            </a:r>
            <a:r>
              <a:rPr lang="en-US" sz="2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27" name="CustomShape 2"/>
          <p:cNvSpPr/>
          <p:nvPr/>
        </p:nvSpPr>
        <p:spPr>
          <a:xfrm>
            <a:off x="63360" y="-13644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8" name="TextShape 3"/>
          <p:cNvSpPr txBox="1"/>
          <p:nvPr/>
        </p:nvSpPr>
        <p:spPr>
          <a:xfrm>
            <a:off x="874800" y="190440"/>
            <a:ext cx="4798440" cy="7056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4000" b="1" strike="noStrike" spc="-1">
                <a:solidFill>
                  <a:srgbClr val="92D05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CIEKAWOSKI O PARAFII</a:t>
            </a:r>
            <a:endParaRPr lang="en-US" sz="2000" b="0" strike="noStrike" spc="-1">
              <a:solidFill>
                <a:srgbClr val="EBDDC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229" name="Picture 3"/>
          <p:cNvPicPr/>
          <p:nvPr/>
        </p:nvPicPr>
        <p:blipFill>
          <a:blip r:embed="rId2"/>
          <a:stretch/>
        </p:blipFill>
        <p:spPr>
          <a:xfrm>
            <a:off x="9046800" y="506160"/>
            <a:ext cx="1922760" cy="5635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TextShape 1"/>
          <p:cNvSpPr txBox="1"/>
          <p:nvPr/>
        </p:nvSpPr>
        <p:spPr>
          <a:xfrm>
            <a:off x="227160" y="274680"/>
            <a:ext cx="10438920" cy="109656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90000"/>
              </a:lnSpc>
            </a:pPr>
            <a:r>
              <a:rPr lang="en-US" sz="4000" b="1" strike="noStrike" spc="-1">
                <a:solidFill>
                  <a:srgbClr val="92D05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OPIEKUNOWIE PARAFII</a:t>
            </a: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1" name="CustomShape 2"/>
          <p:cNvSpPr/>
          <p:nvPr/>
        </p:nvSpPr>
        <p:spPr>
          <a:xfrm>
            <a:off x="1378800" y="2709000"/>
            <a:ext cx="7776000" cy="1901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32" name="Picture 5"/>
          <p:cNvPicPr/>
          <p:nvPr/>
        </p:nvPicPr>
        <p:blipFill>
          <a:blip r:embed="rId3"/>
          <a:stretch/>
        </p:blipFill>
        <p:spPr>
          <a:xfrm>
            <a:off x="9334800" y="1743480"/>
            <a:ext cx="2532600" cy="3485520"/>
          </a:xfrm>
          <a:prstGeom prst="rect">
            <a:avLst/>
          </a:prstGeom>
          <a:ln>
            <a:noFill/>
          </a:ln>
        </p:spPr>
      </p:pic>
      <p:sp>
        <p:nvSpPr>
          <p:cNvPr id="233" name="TextShape 3"/>
          <p:cNvSpPr txBox="1"/>
          <p:nvPr/>
        </p:nvSpPr>
        <p:spPr>
          <a:xfrm>
            <a:off x="332640" y="2061000"/>
            <a:ext cx="9143640" cy="42667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28600" indent="-228240">
              <a:lnSpc>
                <a:spcPct val="90000"/>
              </a:lnSpc>
              <a:buClr>
                <a:srgbClr val="E8D19D"/>
              </a:buClr>
              <a:buSzPct val="80000"/>
              <a:buFont typeface="Wingdings" charset="2"/>
              <a:buChar char=""/>
            </a:pPr>
            <a:r>
              <a:rPr lang="en-US" sz="2400" b="1" strike="noStrike" spc="-1">
                <a:solidFill>
                  <a:srgbClr val="E8D19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Ks. Ryszard Jeleń jest proboszczem parafii, kustoszem sanktuarium i dyrektorem domu zakonnego.</a:t>
            </a:r>
            <a:endParaRPr lang="en-US" sz="2000" b="0" strike="noStrike" spc="-1">
              <a:solidFill>
                <a:srgbClr val="EBDDC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E8D19D"/>
              </a:buClr>
              <a:buSzPct val="80000"/>
              <a:buFont typeface="Wingdings" charset="2"/>
              <a:buChar char=""/>
            </a:pPr>
            <a:r>
              <a:rPr lang="en-US" sz="2400" b="1" i="1" strike="noStrike" spc="-1">
                <a:solidFill>
                  <a:srgbClr val="E8D19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Inni Księża</a:t>
            </a:r>
            <a:endParaRPr lang="en-US" sz="2000" b="0" strike="noStrike" spc="-1">
              <a:solidFill>
                <a:srgbClr val="EBDDC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E8D19D"/>
              </a:buClr>
              <a:buSzPct val="80000"/>
              <a:buFont typeface="Wingdings" charset="2"/>
              <a:buChar char=""/>
            </a:pPr>
            <a:r>
              <a:rPr lang="en-US" sz="2400" b="1" strike="noStrike" spc="-1">
                <a:solidFill>
                  <a:srgbClr val="E8D19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Ks. Adam Drozd</a:t>
            </a:r>
            <a:endParaRPr lang="en-US" sz="2000" b="0" strike="noStrike" spc="-1">
              <a:solidFill>
                <a:srgbClr val="EBDDC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E8D19D"/>
              </a:buClr>
              <a:buSzPct val="80000"/>
              <a:buFont typeface="Wingdings" charset="2"/>
              <a:buChar char=""/>
            </a:pPr>
            <a:r>
              <a:rPr lang="en-US" sz="2400" b="1" strike="noStrike" spc="-1">
                <a:solidFill>
                  <a:srgbClr val="E8D19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Ks. Józef Wiśniewski</a:t>
            </a:r>
            <a:endParaRPr lang="en-US" sz="2000" b="0" strike="noStrike" spc="-1">
              <a:solidFill>
                <a:srgbClr val="EBDDC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E8D19D"/>
              </a:buClr>
              <a:buSzPct val="80000"/>
              <a:buFont typeface="Wingdings" charset="2"/>
              <a:buChar char=""/>
            </a:pPr>
            <a:r>
              <a:rPr lang="en-US" sz="2400" b="1" strike="noStrike" spc="-1">
                <a:solidFill>
                  <a:srgbClr val="E8D19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Ks. Adam Piaskowski</a:t>
            </a:r>
            <a:endParaRPr lang="en-US" sz="2000" b="0" strike="noStrike" spc="-1">
              <a:solidFill>
                <a:srgbClr val="EBDDC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E8D19D"/>
              </a:buClr>
              <a:buSzPct val="80000"/>
              <a:buFont typeface="Wingdings" charset="2"/>
              <a:buChar char=""/>
            </a:pPr>
            <a:r>
              <a:rPr lang="en-US" sz="2400" b="1" strike="noStrike" spc="-1">
                <a:solidFill>
                  <a:srgbClr val="E8D19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Ks. Piotr Dziubczyński</a:t>
            </a:r>
            <a:endParaRPr lang="en-US" sz="2000" b="0" strike="noStrike" spc="-1">
              <a:solidFill>
                <a:srgbClr val="EBDDC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E8D19D"/>
              </a:buClr>
              <a:buSzPct val="80000"/>
              <a:buFont typeface="Wingdings" charset="2"/>
              <a:buChar char=""/>
            </a:pPr>
            <a:r>
              <a:rPr lang="en-US" sz="2400" b="1" strike="noStrike" spc="-1">
                <a:solidFill>
                  <a:srgbClr val="E8D19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Ks. Paweł Gulka</a:t>
            </a:r>
            <a:endParaRPr lang="en-US" sz="2000" b="0" strike="noStrike" spc="-1">
              <a:solidFill>
                <a:srgbClr val="EBDDC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4" name="CustomShape 4"/>
          <p:cNvSpPr/>
          <p:nvPr/>
        </p:nvSpPr>
        <p:spPr>
          <a:xfrm>
            <a:off x="9715320" y="5392800"/>
            <a:ext cx="1944000" cy="935640"/>
          </a:xfrm>
          <a:prstGeom prst="ellipse">
            <a:avLst/>
          </a:prstGeom>
          <a:solidFill>
            <a:srgbClr val="E0CBA3"/>
          </a:solidFill>
          <a:ln w="1584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l-PL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Ks. Ryszard Jeleń</a:t>
            </a:r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TextShape 1"/>
          <p:cNvSpPr txBox="1"/>
          <p:nvPr/>
        </p:nvSpPr>
        <p:spPr>
          <a:xfrm>
            <a:off x="227160" y="1845000"/>
            <a:ext cx="11843640" cy="46800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28600" indent="-228240">
              <a:lnSpc>
                <a:spcPct val="90000"/>
              </a:lnSpc>
              <a:buClr>
                <a:srgbClr val="E8D19D"/>
              </a:buClr>
              <a:buSzPct val="80000"/>
              <a:buFont typeface="Wingdings" charset="2"/>
              <a:buChar char=""/>
            </a:pPr>
            <a:r>
              <a:rPr lang="en-US" sz="2400" b="1" strike="noStrike" spc="-1">
                <a:solidFill>
                  <a:srgbClr val="E8D19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Schola prowadzona przez siostry zakonne jednoczy młodzież w wychwalaniu Boga przez muzykę</a:t>
            </a:r>
            <a:endParaRPr lang="en-US" sz="2000" b="0" strike="noStrike" spc="-1">
              <a:solidFill>
                <a:srgbClr val="EBDDC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E8D19D"/>
              </a:buClr>
              <a:buSzPct val="80000"/>
              <a:buFont typeface="Wingdings" charset="2"/>
              <a:buChar char=""/>
            </a:pPr>
            <a:r>
              <a:rPr lang="en-US" sz="2400" b="1" strike="noStrike" spc="-1">
                <a:solidFill>
                  <a:srgbClr val="E8D19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Oratorium-miejsce spotkania młodzieży  z Bogiem w trakcie zabawy i modlitwy</a:t>
            </a:r>
            <a:endParaRPr lang="en-US" sz="2000" b="0" strike="noStrike" spc="-1">
              <a:solidFill>
                <a:srgbClr val="EBDDC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E8D19D"/>
              </a:buClr>
              <a:buSzPct val="80000"/>
              <a:buFont typeface="Wingdings" charset="2"/>
              <a:buChar char=""/>
            </a:pPr>
            <a:r>
              <a:rPr lang="en-US" sz="2400" b="1" strike="noStrike" spc="-1">
                <a:solidFill>
                  <a:srgbClr val="E8D19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Chór Rapsodia-istnieje 70 lat łączy dorosłych ludzi w uwielbianiu Pana przez piękny śpiew i porusza duszę parafian podczas uroczystości religijnych</a:t>
            </a:r>
            <a:endParaRPr lang="en-US" sz="2000" b="0" strike="noStrike" spc="-1">
              <a:solidFill>
                <a:srgbClr val="EBDDC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E8D19D"/>
              </a:buClr>
              <a:buSzPct val="80000"/>
              <a:buFont typeface="Wingdings" charset="2"/>
              <a:buChar char=""/>
            </a:pPr>
            <a:r>
              <a:rPr lang="en-US" sz="2400" b="1" strike="noStrike" spc="-1">
                <a:solidFill>
                  <a:srgbClr val="E8D19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Środowa Msza Nowenny do Matki Bożej Wspomożenia Wiernych-w trakcie mszy są odczytywane wypisane przez wiernych prośby i podziękowania dla Matki Bożej</a:t>
            </a:r>
            <a:endParaRPr lang="en-US" sz="2000" b="0" strike="noStrike" spc="-1">
              <a:solidFill>
                <a:srgbClr val="EBDDC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E8D19D"/>
              </a:buClr>
              <a:buSzPct val="80000"/>
              <a:buFont typeface="Wingdings" charset="2"/>
              <a:buChar char=""/>
            </a:pPr>
            <a:r>
              <a:rPr lang="en-US" sz="2400" b="1" strike="noStrike" spc="-1">
                <a:solidFill>
                  <a:srgbClr val="E8D19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Apel Maryjny- codziennie w dni powszednie o 21 można przyjść pomodlić się i zaśpiewać na dobranoc Matce Bożej</a:t>
            </a:r>
            <a:endParaRPr lang="en-US" sz="2000" b="0" strike="noStrike" spc="-1">
              <a:solidFill>
                <a:srgbClr val="EBDDC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E8D19D"/>
              </a:buClr>
              <a:buSzPct val="80000"/>
              <a:buFont typeface="Wingdings" charset="2"/>
              <a:buChar char=""/>
            </a:pPr>
            <a:r>
              <a:rPr lang="en-US" sz="2400" b="1" strike="noStrike" spc="-1">
                <a:solidFill>
                  <a:srgbClr val="E8D19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Zorganizowane wycieczki dla parafian do świętych miejsc kultów</a:t>
            </a:r>
            <a:endParaRPr lang="en-US" sz="2000" b="0" strike="noStrike" spc="-1">
              <a:solidFill>
                <a:srgbClr val="EBDDC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6" name="TextShape 2"/>
          <p:cNvSpPr txBox="1"/>
          <p:nvPr/>
        </p:nvSpPr>
        <p:spPr>
          <a:xfrm>
            <a:off x="227160" y="274680"/>
            <a:ext cx="10438920" cy="109656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90000"/>
              </a:lnSpc>
            </a:pPr>
            <a:r>
              <a:rPr lang="en-US" sz="4000" b="1" strike="noStrike" spc="-1">
                <a:solidFill>
                  <a:srgbClr val="92D05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 JEDNOCZY LUDZI W PARAFII?</a:t>
            </a: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TextShape 1"/>
          <p:cNvSpPr txBox="1"/>
          <p:nvPr/>
        </p:nvSpPr>
        <p:spPr>
          <a:xfrm>
            <a:off x="227160" y="274680"/>
            <a:ext cx="10438920" cy="109656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90000"/>
              </a:lnSpc>
            </a:pPr>
            <a:r>
              <a:rPr lang="en-US" sz="4000" b="1" strike="noStrike" spc="-1">
                <a:solidFill>
                  <a:srgbClr val="92D05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GOSZCZ</a:t>
            </a: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8" name="CustomShape 2"/>
          <p:cNvSpPr/>
          <p:nvPr/>
        </p:nvSpPr>
        <p:spPr>
          <a:xfrm>
            <a:off x="549720" y="2240280"/>
            <a:ext cx="6408360" cy="4479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l-PL" sz="2400" b="1" strike="noStrike" spc="-1">
                <a:solidFill>
                  <a:srgbClr val="E8D19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Kościół w Goszczu. Oddalony 5 km od Twardogóry. Obecny kościół parafialny pw. Narodzenia NMP jest zbudowany w 1778 r. Barokowe wyposażenie wnętrza - cztery ołtarze, chrzcielnica, dziewięć figur, stacje Drogi krzyżowej - pochodzi z czasów budowy świątyni. W ostatnim 40-leciu odnowiono wnętrze, położono marmurową posadzkę, podwyższono więźbę kościelną o 14 m, pokryto blachą dach, wykonano nową elewację zewnętrzną oraz uporządkowano otoczenie. Salezjanie objęli duszpasterstwo w 1948 r</a:t>
            </a:r>
            <a:r>
              <a:rPr lang="pl-PL" sz="2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 </a:t>
            </a:r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39" name="Content Placeholder 8"/>
          <p:cNvPicPr/>
          <p:nvPr/>
        </p:nvPicPr>
        <p:blipFill>
          <a:blip r:embed="rId2"/>
          <a:stretch/>
        </p:blipFill>
        <p:spPr>
          <a:xfrm>
            <a:off x="7526880" y="2187000"/>
            <a:ext cx="3139200" cy="3582360"/>
          </a:xfrm>
          <a:prstGeom prst="rect">
            <a:avLst/>
          </a:prstGeom>
          <a:ln>
            <a:noFill/>
          </a:ln>
        </p:spPr>
      </p:pic>
      <p:sp>
        <p:nvSpPr>
          <p:cNvPr id="240" name="CustomShape 3"/>
          <p:cNvSpPr/>
          <p:nvPr/>
        </p:nvSpPr>
        <p:spPr>
          <a:xfrm>
            <a:off x="1197720" y="1764000"/>
            <a:ext cx="720036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l-PL" sz="2400" b="1" strike="noStrike" spc="-1">
                <a:solidFill>
                  <a:srgbClr val="E8D19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 naszej parafii istnieje kilka kościołów. Są to np</a:t>
            </a:r>
            <a:r>
              <a:rPr lang="pl-PL" sz="2400" b="0" strike="noStrike" spc="-1">
                <a:solidFill>
                  <a:srgbClr val="E8D19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 </a:t>
            </a:r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Content Placeholder 4"/>
          <p:cNvPicPr/>
          <p:nvPr/>
        </p:nvPicPr>
        <p:blipFill>
          <a:blip r:embed="rId2"/>
          <a:stretch/>
        </p:blipFill>
        <p:spPr>
          <a:xfrm>
            <a:off x="7318440" y="2133000"/>
            <a:ext cx="4176000" cy="3816000"/>
          </a:xfrm>
          <a:prstGeom prst="rect">
            <a:avLst/>
          </a:prstGeom>
          <a:ln>
            <a:noFill/>
          </a:ln>
        </p:spPr>
      </p:pic>
      <p:sp>
        <p:nvSpPr>
          <p:cNvPr id="242" name="TextShape 1"/>
          <p:cNvSpPr txBox="1"/>
          <p:nvPr/>
        </p:nvSpPr>
        <p:spPr>
          <a:xfrm>
            <a:off x="227160" y="274680"/>
            <a:ext cx="10438920" cy="109656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90000"/>
              </a:lnSpc>
            </a:pPr>
            <a:r>
              <a:rPr lang="en-US" sz="4000" b="1" strike="noStrike" spc="-1">
                <a:solidFill>
                  <a:srgbClr val="92D05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CHEŁSTÓW</a:t>
            </a: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3" name="CustomShape 2"/>
          <p:cNvSpPr/>
          <p:nvPr/>
        </p:nvSpPr>
        <p:spPr>
          <a:xfrm>
            <a:off x="333720" y="2133000"/>
            <a:ext cx="6120360" cy="3747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l-PL" sz="2400" b="0" strike="noStrike" spc="-1">
                <a:solidFill>
                  <a:srgbClr val="E8D19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Kościół filialny Św. Idziego wzniesiono prawdopodobnie po 1666 r., remontowano w 1932 i 1958 r. Jest to budowla drewniana, o konstrukcji zrębowej na podmurówce ceglanej, jednonawowa, z prostokątnym prezbiterium zakończonym poligonalnie, z kwadratową wieżą od zachodu, o wnętrzu nakrytym sklepieniem, pozornym. Wyposażenie zachowało dwie rzeźby gotyckie z ok. 1400 r., barokowy ołtarz główny z XVIII w. i polichromię Oskara Krugera z 1922</a:t>
            </a:r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CustomShape 1"/>
          <p:cNvSpPr/>
          <p:nvPr/>
        </p:nvSpPr>
        <p:spPr>
          <a:xfrm>
            <a:off x="621720" y="476640"/>
            <a:ext cx="5616360" cy="699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l-PL" sz="4000" b="1" strike="noStrike" spc="-1">
                <a:solidFill>
                  <a:srgbClr val="92D05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ORATORIUM</a:t>
            </a:r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45" name="Picture 5"/>
          <p:cNvPicPr/>
          <p:nvPr/>
        </p:nvPicPr>
        <p:blipFill>
          <a:blip r:embed="rId2"/>
          <a:stretch/>
        </p:blipFill>
        <p:spPr>
          <a:xfrm>
            <a:off x="7390440" y="2205000"/>
            <a:ext cx="4689360" cy="3599640"/>
          </a:xfrm>
          <a:prstGeom prst="rect">
            <a:avLst/>
          </a:prstGeom>
          <a:ln>
            <a:noFill/>
          </a:ln>
        </p:spPr>
      </p:pic>
      <p:sp>
        <p:nvSpPr>
          <p:cNvPr id="246" name="CustomShape 2"/>
          <p:cNvSpPr/>
          <p:nvPr/>
        </p:nvSpPr>
        <p:spPr>
          <a:xfrm>
            <a:off x="189720" y="1556640"/>
            <a:ext cx="6984360" cy="5485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l-PL" sz="2400" b="0" u="sng" strike="noStrike" spc="-1">
                <a:solidFill>
                  <a:srgbClr val="E8D19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Oratorium Salezjańskie</a:t>
            </a:r>
            <a:r>
              <a:rPr lang="pl-PL" sz="2400" b="0" strike="noStrike" spc="-1">
                <a:solidFill>
                  <a:srgbClr val="E8D19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w Twardogórze pl. Piastów 3 oferuje do działania w różnych grupach – świetlicy środowiskowej, zespołu młodzieżowego, grup formacyjnych, animatorów poszczególnych stopni, grup sportowych.</a:t>
            </a:r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2400" b="0" strike="noStrike" spc="-1">
                <a:solidFill>
                  <a:srgbClr val="E8D19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Oratorium jest ciekawym miejscem, w którym można ciekawie i pożytecznie spędzić czas. Można tam spotkać wielu ciekawych ludzi, z którymi można porozmawiać.</a:t>
            </a:r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2400" b="0" strike="noStrike" spc="-1">
                <a:solidFill>
                  <a:srgbClr val="E8D19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 okresie ferii zimowych i wakacji można zapisać się na całodniowe zajęcia dla dzieci i młodzieży organizowane przez Oratorium. Są wyjazdy do kina, wycieczki, basen, lodowisko, zajęcia na świetlicy, gry, wspólny śpiew i modlitwa.</a:t>
            </a:r>
            <a:r>
              <a:rPr lang="pl-PL" sz="18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</TotalTime>
  <Words>495</Words>
  <Application>Microsoft Office PowerPoint</Application>
  <PresentationFormat>Niestandardowy</PresentationFormat>
  <Paragraphs>44</Paragraphs>
  <Slides>9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5</vt:i4>
      </vt:variant>
      <vt:variant>
        <vt:lpstr>Tytuły slajdów</vt:lpstr>
      </vt:variant>
      <vt:variant>
        <vt:i4>9</vt:i4>
      </vt:variant>
    </vt:vector>
  </HeadingPairs>
  <TitlesOfParts>
    <vt:vector size="20" baseType="lpstr">
      <vt:lpstr>Arial</vt:lpstr>
      <vt:lpstr>Calibri</vt:lpstr>
      <vt:lpstr>DejaVu Sans</vt:lpstr>
      <vt:lpstr>Symbol</vt:lpstr>
      <vt:lpstr>Times New Roman</vt:lpstr>
      <vt:lpstr>Wingdings</vt:lpstr>
      <vt:lpstr>Office Theme</vt:lpstr>
      <vt:lpstr>Office Theme</vt:lpstr>
      <vt:lpstr>Office Theme</vt:lpstr>
      <vt:lpstr>Office Theme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subject/>
  <dc:creator>bozena.holubka</dc:creator>
  <dc:description/>
  <cp:lastModifiedBy>bozena.holubka</cp:lastModifiedBy>
  <cp:revision>2</cp:revision>
  <dcterms:created xsi:type="dcterms:W3CDTF">2015-06-01T18:27:56Z</dcterms:created>
  <dcterms:modified xsi:type="dcterms:W3CDTF">2017-04-27T07:02:22Z</dcterms:modified>
  <dc:language>pl-PL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2</vt:i4>
  </property>
  <property fmtid="{D5CDD505-2E9C-101B-9397-08002B2CF9AE}" pid="8" name="PresentationFormat">
    <vt:lpwstr>Custom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9</vt:i4>
  </property>
  <property fmtid="{D5CDD505-2E9C-101B-9397-08002B2CF9AE}" pid="12" name="_TemplateID">
    <vt:lpwstr>TC034606189991</vt:lpwstr>
  </property>
</Properties>
</file>