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9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8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22" autoAdjust="0"/>
    <p:restoredTop sz="94660"/>
  </p:normalViewPr>
  <p:slideViewPr>
    <p:cSldViewPr>
      <p:cViewPr>
        <p:scale>
          <a:sx n="77" d="100"/>
          <a:sy n="77" d="100"/>
        </p:scale>
        <p:origin x="-990" y="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FDFBD-990A-4870-8833-918F29769696}" type="datetimeFigureOut">
              <a:rPr lang="pl-PL" smtClean="0"/>
              <a:pPr/>
              <a:t>2014-10-29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EB408-5E80-40B8-BFA1-3F5957BE735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5835-FB59-4FD7-A669-7144AE2FE984}" type="datetimeFigureOut">
              <a:rPr lang="pl-PL" smtClean="0"/>
              <a:pPr/>
              <a:t>2014-10-29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7B06-A06B-4DB0-BAB2-4EA01A7776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5835-FB59-4FD7-A669-7144AE2FE984}" type="datetimeFigureOut">
              <a:rPr lang="pl-PL" smtClean="0"/>
              <a:pPr/>
              <a:t>2014-10-29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7B06-A06B-4DB0-BAB2-4EA01A7776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5835-FB59-4FD7-A669-7144AE2FE984}" type="datetimeFigureOut">
              <a:rPr lang="pl-PL" smtClean="0"/>
              <a:pPr/>
              <a:t>2014-10-29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7B06-A06B-4DB0-BAB2-4EA01A7776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5835-FB59-4FD7-A669-7144AE2FE984}" type="datetimeFigureOut">
              <a:rPr lang="pl-PL" smtClean="0"/>
              <a:pPr/>
              <a:t>2014-10-29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7B06-A06B-4DB0-BAB2-4EA01A7776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5835-FB59-4FD7-A669-7144AE2FE984}" type="datetimeFigureOut">
              <a:rPr lang="pl-PL" smtClean="0"/>
              <a:pPr/>
              <a:t>2014-10-29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7B06-A06B-4DB0-BAB2-4EA01A7776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5835-FB59-4FD7-A669-7144AE2FE984}" type="datetimeFigureOut">
              <a:rPr lang="pl-PL" smtClean="0"/>
              <a:pPr/>
              <a:t>2014-10-29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7B06-A06B-4DB0-BAB2-4EA01A7776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5835-FB59-4FD7-A669-7144AE2FE984}" type="datetimeFigureOut">
              <a:rPr lang="pl-PL" smtClean="0"/>
              <a:pPr/>
              <a:t>2014-10-29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7B06-A06B-4DB0-BAB2-4EA01A7776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5835-FB59-4FD7-A669-7144AE2FE984}" type="datetimeFigureOut">
              <a:rPr lang="pl-PL" smtClean="0"/>
              <a:pPr/>
              <a:t>2014-10-29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7B06-A06B-4DB0-BAB2-4EA01A7776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5835-FB59-4FD7-A669-7144AE2FE984}" type="datetimeFigureOut">
              <a:rPr lang="pl-PL" smtClean="0"/>
              <a:pPr/>
              <a:t>2014-10-29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7B06-A06B-4DB0-BAB2-4EA01A7776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5835-FB59-4FD7-A669-7144AE2FE984}" type="datetimeFigureOut">
              <a:rPr lang="pl-PL" smtClean="0"/>
              <a:pPr/>
              <a:t>2014-10-29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7B06-A06B-4DB0-BAB2-4EA01A7776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5835-FB59-4FD7-A669-7144AE2FE984}" type="datetimeFigureOut">
              <a:rPr lang="pl-PL" smtClean="0"/>
              <a:pPr/>
              <a:t>2014-10-29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7B06-A06B-4DB0-BAB2-4EA01A7776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95835-FB59-4FD7-A669-7144AE2FE984}" type="datetimeFigureOut">
              <a:rPr lang="pl-PL" smtClean="0"/>
              <a:pPr/>
              <a:t>2014-10-29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D7B06-A06B-4DB0-BAB2-4EA01A77768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1470025"/>
          </a:xfrm>
        </p:spPr>
        <p:txBody>
          <a:bodyPr>
            <a:noAutofit/>
          </a:bodyPr>
          <a:lstStyle/>
          <a:p>
            <a:r>
              <a:rPr lang="pl-PL" sz="5400" b="1" dirty="0" smtClean="0">
                <a:latin typeface="Comic Sans MS" pitchFamily="66" charset="0"/>
              </a:rPr>
              <a:t>MIESZKAŃCY MOJEGO REGIONU</a:t>
            </a:r>
            <a:r>
              <a:rPr lang="pl-PL" sz="5400" dirty="0">
                <a:latin typeface="Comic Sans MS" pitchFamily="66" charset="0"/>
              </a:rPr>
              <a:t/>
            </a:r>
            <a:br>
              <a:rPr lang="pl-PL" sz="5400" dirty="0">
                <a:latin typeface="Comic Sans MS" pitchFamily="66" charset="0"/>
              </a:rPr>
            </a:br>
            <a:r>
              <a:rPr lang="pl-PL" sz="3200" b="1" dirty="0" smtClean="0">
                <a:latin typeface="Comic Sans MS" pitchFamily="66" charset="0"/>
              </a:rPr>
              <a:t/>
            </a:r>
            <a:br>
              <a:rPr lang="pl-PL" sz="3200" b="1" dirty="0" smtClean="0">
                <a:latin typeface="Comic Sans MS" pitchFamily="66" charset="0"/>
              </a:rPr>
            </a:br>
            <a:r>
              <a:rPr lang="pl-PL" sz="3200" b="1" dirty="0" smtClean="0">
                <a:latin typeface="Comic Sans MS" pitchFamily="66" charset="0"/>
              </a:rPr>
              <a:t/>
            </a:r>
            <a:br>
              <a:rPr lang="pl-PL" sz="3200" b="1" dirty="0" smtClean="0">
                <a:latin typeface="Comic Sans MS" pitchFamily="66" charset="0"/>
              </a:rPr>
            </a:br>
            <a:endParaRPr lang="pl-PL" sz="3200" dirty="0">
              <a:latin typeface="Comic Sans MS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r>
              <a:rPr lang="pl-PL" sz="2800" dirty="0" smtClean="0">
                <a:solidFill>
                  <a:schemeClr val="tx1"/>
                </a:solidFill>
                <a:latin typeface="Comic Sans MS" pitchFamily="66" charset="0"/>
              </a:rPr>
              <a:t> Pogłębianie </a:t>
            </a:r>
            <a:r>
              <a:rPr lang="pl-PL" sz="2800" dirty="0">
                <a:solidFill>
                  <a:schemeClr val="tx1"/>
                </a:solidFill>
                <a:latin typeface="Comic Sans MS" pitchFamily="66" charset="0"/>
              </a:rPr>
              <a:t>tradycji własnego regionu i przypomnienie tego, </a:t>
            </a:r>
            <a:r>
              <a:rPr lang="pl-PL" sz="2800" dirty="0" smtClean="0">
                <a:solidFill>
                  <a:schemeClr val="tx1"/>
                </a:solidFill>
                <a:latin typeface="Comic Sans MS" pitchFamily="66" charset="0"/>
              </a:rPr>
              <a:t>         co </a:t>
            </a:r>
            <a:r>
              <a:rPr lang="pl-PL" sz="2800" dirty="0">
                <a:solidFill>
                  <a:schemeClr val="tx1"/>
                </a:solidFill>
                <a:latin typeface="Comic Sans MS" pitchFamily="66" charset="0"/>
              </a:rPr>
              <a:t>dawniej się działo.</a:t>
            </a:r>
          </a:p>
          <a:p>
            <a:endParaRPr lang="pl-PL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50872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600" dirty="0" smtClean="0">
                <a:latin typeface="Comic Sans MS" pitchFamily="66" charset="0"/>
              </a:rPr>
              <a:t>Świetna zabawa!</a:t>
            </a:r>
            <a:endParaRPr lang="pl-PL" sz="1600" dirty="0">
              <a:latin typeface="Comic Sans MS" pitchFamily="66" charset="0"/>
            </a:endParaRPr>
          </a:p>
        </p:txBody>
      </p:sp>
      <p:pic>
        <p:nvPicPr>
          <p:cNvPr id="5" name="Symbol zastępczy obrazu 4" descr="DSC0311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6530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pl-PL" sz="28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lang="pl-PL" sz="28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lang="pl-PL" sz="28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lang="pl-PL" sz="28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lang="pl-PL" sz="28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lang="pl-PL" sz="28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lang="pl-PL" sz="28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Mamy nadzieję, że Państwo z przyjemnością obejrzeli naszą prezentację. </a:t>
            </a:r>
            <a:br>
              <a:rPr lang="pl-PL" sz="28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lang="pl-PL" sz="28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Staraliśmy się w niej ukazać, jak silna jest więź z regionem, w którym mieszkamy. </a:t>
            </a:r>
            <a:br>
              <a:rPr lang="pl-PL" sz="28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lang="pl-PL" sz="28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Znamy jego kulturę, tradycje i gwarę.</a:t>
            </a:r>
            <a:r>
              <a:rPr lang="pl-PL" sz="2800" dirty="0" smtClean="0">
                <a:latin typeface="Comic Sans MS" pitchFamily="66" charset="0"/>
                <a:cs typeface="Arial" pitchFamily="34" charset="0"/>
              </a:rPr>
              <a:t/>
            </a:r>
            <a:br>
              <a:rPr lang="pl-PL" sz="2800" dirty="0" smtClean="0">
                <a:latin typeface="Comic Sans MS" pitchFamily="66" charset="0"/>
                <a:cs typeface="Arial" pitchFamily="34" charset="0"/>
              </a:rPr>
            </a:br>
            <a:r>
              <a:rPr lang="pl-PL" sz="28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Nieobca jest nam także historia naszej miejscowości.</a:t>
            </a:r>
            <a:r>
              <a:rPr lang="pl-PL" sz="2800" dirty="0" smtClean="0">
                <a:latin typeface="Comic Sans MS" pitchFamily="66" charset="0"/>
                <a:cs typeface="Arial" pitchFamily="34" charset="0"/>
              </a:rPr>
              <a:t/>
            </a:r>
            <a:br>
              <a:rPr lang="pl-PL" sz="2800" dirty="0" smtClean="0">
                <a:latin typeface="Comic Sans MS" pitchFamily="66" charset="0"/>
                <a:cs typeface="Arial" pitchFamily="34" charset="0"/>
              </a:rPr>
            </a:br>
            <a:r>
              <a:rPr lang="pl-PL" sz="28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Z pewnością myślimy o naszym regionie,</a:t>
            </a:r>
            <a:r>
              <a:rPr lang="pl-PL" sz="2800" dirty="0" smtClean="0">
                <a:latin typeface="Comic Sans MS" pitchFamily="66" charset="0"/>
                <a:cs typeface="Arial" pitchFamily="34" charset="0"/>
              </a:rPr>
              <a:t/>
            </a:r>
            <a:br>
              <a:rPr lang="pl-PL" sz="2800" dirty="0" smtClean="0">
                <a:latin typeface="Comic Sans MS" pitchFamily="66" charset="0"/>
                <a:cs typeface="Arial" pitchFamily="34" charset="0"/>
              </a:rPr>
            </a:br>
            <a:r>
              <a:rPr lang="pl-PL" sz="28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jak o „małej ojczyźnie”.</a:t>
            </a:r>
            <a:br>
              <a:rPr lang="pl-PL" sz="28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lang="pl-PL" sz="12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lang="pl-PL" sz="12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lang="pl-PL" sz="12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lang="pl-PL" sz="12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lang="pl-PL" sz="14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lang="pl-PL" sz="14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lang="pl-PL" sz="14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Opracowała</a:t>
            </a:r>
            <a:br>
              <a:rPr lang="pl-PL" sz="14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lang="pl-PL" sz="14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Teresa Hęćka</a:t>
            </a:r>
            <a:endParaRPr lang="pl-PL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1800" b="1" dirty="0" smtClean="0">
                <a:latin typeface="Comic Sans MS" pitchFamily="66" charset="0"/>
              </a:rPr>
              <a:t/>
            </a:r>
            <a:br>
              <a:rPr lang="pl-PL" sz="1800" b="1" dirty="0" smtClean="0">
                <a:latin typeface="Comic Sans MS" pitchFamily="66" charset="0"/>
              </a:rPr>
            </a:br>
            <a:r>
              <a:rPr lang="pl-PL" sz="1800" b="1" dirty="0">
                <a:latin typeface="Comic Sans MS" pitchFamily="66" charset="0"/>
              </a:rPr>
              <a:t/>
            </a:r>
            <a:br>
              <a:rPr lang="pl-PL" sz="1800" b="1" dirty="0">
                <a:latin typeface="Comic Sans MS" pitchFamily="66" charset="0"/>
              </a:rPr>
            </a:br>
            <a:r>
              <a:rPr lang="pl-PL" sz="1800" b="1" dirty="0" smtClean="0">
                <a:latin typeface="Comic Sans MS" pitchFamily="66" charset="0"/>
              </a:rPr>
              <a:t/>
            </a:r>
            <a:br>
              <a:rPr lang="pl-PL" sz="1800" b="1" dirty="0" smtClean="0">
                <a:latin typeface="Comic Sans MS" pitchFamily="66" charset="0"/>
              </a:rPr>
            </a:br>
            <a:r>
              <a:rPr lang="pl-PL" sz="1800" b="1" dirty="0" smtClean="0">
                <a:latin typeface="Comic Sans MS" pitchFamily="66" charset="0"/>
              </a:rPr>
              <a:t/>
            </a:r>
            <a:br>
              <a:rPr lang="pl-PL" sz="1800" b="1" dirty="0" smtClean="0">
                <a:latin typeface="Comic Sans MS" pitchFamily="66" charset="0"/>
              </a:rPr>
            </a:br>
            <a:r>
              <a:rPr lang="pl-PL" sz="1800" b="1" dirty="0" smtClean="0">
                <a:latin typeface="Comic Sans MS" pitchFamily="66" charset="0"/>
              </a:rPr>
              <a:t/>
            </a:r>
            <a:br>
              <a:rPr lang="pl-PL" sz="1800" b="1" dirty="0" smtClean="0">
                <a:latin typeface="Comic Sans MS" pitchFamily="66" charset="0"/>
              </a:rPr>
            </a:br>
            <a:r>
              <a:rPr lang="pl-PL" sz="1800" b="1" dirty="0" smtClean="0">
                <a:latin typeface="Comic Sans MS" pitchFamily="66" charset="0"/>
              </a:rPr>
              <a:t/>
            </a:r>
            <a:br>
              <a:rPr lang="pl-PL" sz="1800" b="1" dirty="0" smtClean="0">
                <a:latin typeface="Comic Sans MS" pitchFamily="66" charset="0"/>
              </a:rPr>
            </a:br>
            <a:r>
              <a:rPr lang="pl-PL" sz="1800" b="1" dirty="0" smtClean="0">
                <a:latin typeface="Comic Sans MS" pitchFamily="66" charset="0"/>
              </a:rPr>
              <a:t/>
            </a:r>
            <a:br>
              <a:rPr lang="pl-PL" sz="1800" b="1" dirty="0" smtClean="0">
                <a:latin typeface="Comic Sans MS" pitchFamily="66" charset="0"/>
              </a:rPr>
            </a:br>
            <a:r>
              <a:rPr lang="pl-PL" sz="3100" dirty="0" smtClean="0">
                <a:latin typeface="Comic Sans MS" pitchFamily="66" charset="0"/>
              </a:rPr>
              <a:t>„ </a:t>
            </a:r>
            <a:r>
              <a:rPr lang="pl-PL" sz="3100" dirty="0">
                <a:latin typeface="Comic Sans MS" pitchFamily="66" charset="0"/>
              </a:rPr>
              <a:t>Dźyrganie” przez nasze </a:t>
            </a:r>
            <a:r>
              <a:rPr lang="pl-PL" sz="3100" dirty="0" smtClean="0">
                <a:latin typeface="Comic Sans MS" pitchFamily="66" charset="0"/>
              </a:rPr>
              <a:t>panie</a:t>
            </a:r>
            <a:r>
              <a:rPr lang="pl-PL" sz="3100" dirty="0">
                <a:latin typeface="Comic Sans MS" pitchFamily="66" charset="0"/>
              </a:rPr>
              <a:t>.</a:t>
            </a:r>
            <a:br>
              <a:rPr lang="pl-PL" sz="3100" dirty="0">
                <a:latin typeface="Comic Sans MS" pitchFamily="66" charset="0"/>
              </a:rPr>
            </a:br>
            <a:r>
              <a:rPr lang="pl-PL" sz="3100" dirty="0">
                <a:latin typeface="Comic Sans MS" pitchFamily="66" charset="0"/>
              </a:rPr>
              <a:t> </a:t>
            </a:r>
            <a:r>
              <a:rPr lang="pl-PL" sz="3100" dirty="0" smtClean="0">
                <a:latin typeface="Comic Sans MS" pitchFamily="66" charset="0"/>
              </a:rPr>
              <a:t>Heklowanie, wyszywanie, cerowanie i łatanie</a:t>
            </a:r>
            <a:r>
              <a:rPr lang="pl-PL" sz="3100" dirty="0">
                <a:latin typeface="Comic Sans MS" pitchFamily="66" charset="0"/>
              </a:rPr>
              <a:t>.</a:t>
            </a:r>
            <a:r>
              <a:rPr lang="pl-PL" sz="3100" dirty="0"/>
              <a:t/>
            </a:r>
            <a:br>
              <a:rPr lang="pl-PL" sz="3100" dirty="0"/>
            </a:br>
            <a:r>
              <a:rPr lang="pl-PL" sz="3100" dirty="0" smtClean="0">
                <a:latin typeface="Comic Sans MS" pitchFamily="66" charset="0"/>
              </a:rPr>
              <a:t>Do wykazania się swoimi umiejętnościami zaprosiliśmy wszystkie chętne panie,  szczególnie babcie.</a:t>
            </a:r>
            <a:r>
              <a:rPr lang="pl-PL" sz="2700" dirty="0" smtClean="0"/>
              <a:t/>
            </a:r>
            <a:br>
              <a:rPr lang="pl-PL" sz="2700" dirty="0" smtClean="0"/>
            </a:br>
            <a:endParaRPr lang="pl-PL" sz="2700" dirty="0"/>
          </a:p>
        </p:txBody>
      </p:sp>
      <p:pic>
        <p:nvPicPr>
          <p:cNvPr id="7" name="Symbol zastępczy zawartości 6" descr="DSC031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068960"/>
            <a:ext cx="4038600" cy="3028950"/>
          </a:xfrm>
        </p:spPr>
      </p:pic>
      <p:pic>
        <p:nvPicPr>
          <p:cNvPr id="10" name="Symbol zastępczy zawartości 9" descr="DSC0315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3068960"/>
            <a:ext cx="4038600" cy="30289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>
                <a:latin typeface="Comic Sans MS" pitchFamily="66" charset="0"/>
              </a:rPr>
              <a:t>Prace naszych mistrzyń podarowane dla naszej izby regionalnej.</a:t>
            </a:r>
            <a:endParaRPr lang="pl-PL" sz="2800" dirty="0"/>
          </a:p>
        </p:txBody>
      </p:sp>
      <p:pic>
        <p:nvPicPr>
          <p:cNvPr id="4" name="Symbol zastępczy zawartości 4" descr="DSC031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800" dirty="0" smtClean="0">
                <a:latin typeface="Comic Sans MS" pitchFamily="66" charset="0"/>
              </a:rPr>
              <a:t/>
            </a:r>
            <a:br>
              <a:rPr lang="pl-PL" sz="2800" dirty="0" smtClean="0">
                <a:latin typeface="Comic Sans MS" pitchFamily="66" charset="0"/>
              </a:rPr>
            </a:br>
            <a:r>
              <a:rPr lang="pl-PL" sz="2800" dirty="0" smtClean="0">
                <a:latin typeface="Comic Sans MS" pitchFamily="66" charset="0"/>
              </a:rPr>
              <a:t/>
            </a:r>
            <a:br>
              <a:rPr lang="pl-PL" sz="2800" dirty="0" smtClean="0">
                <a:latin typeface="Comic Sans MS" pitchFamily="66" charset="0"/>
              </a:rPr>
            </a:br>
            <a:r>
              <a:rPr lang="pl-PL" sz="3100" dirty="0" smtClean="0">
                <a:latin typeface="Comic Sans MS" pitchFamily="66" charset="0"/>
              </a:rPr>
              <a:t>„Maślanka i klepka masła”.</a:t>
            </a:r>
            <a:br>
              <a:rPr lang="pl-PL" sz="3100" dirty="0" smtClean="0">
                <a:latin typeface="Comic Sans MS" pitchFamily="66" charset="0"/>
              </a:rPr>
            </a:br>
            <a:r>
              <a:rPr lang="pl-PL" sz="3100" dirty="0" smtClean="0">
                <a:latin typeface="Comic Sans MS" pitchFamily="66" charset="0"/>
              </a:rPr>
              <a:t>Zadaniem panów (po jednym z każdego oddziału) było zrobienie masła w słoiku                                    i uformowanie w „klepkę” na talerzyku.</a:t>
            </a:r>
            <a:r>
              <a:rPr lang="pl-PL" sz="1200" dirty="0" smtClean="0"/>
              <a:t/>
            </a:r>
            <a:br>
              <a:rPr lang="pl-PL" sz="1200" dirty="0" smtClean="0"/>
            </a:br>
            <a:endParaRPr lang="pl-PL" sz="1200" dirty="0">
              <a:latin typeface="Comic Sans MS" pitchFamily="66" charset="0"/>
            </a:endParaRPr>
          </a:p>
        </p:txBody>
      </p:sp>
      <p:pic>
        <p:nvPicPr>
          <p:cNvPr id="5" name="Symbol zastępczy zawartości 4" descr="DSC0302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Symbol zastępczy zawartości 5" descr="DSC0303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800" dirty="0" smtClean="0">
                <a:latin typeface="Comic Sans MS" pitchFamily="66" charset="0"/>
              </a:rPr>
              <a:t/>
            </a:r>
            <a:br>
              <a:rPr lang="pl-PL" sz="2800" dirty="0" smtClean="0">
                <a:latin typeface="Comic Sans MS" pitchFamily="66" charset="0"/>
              </a:rPr>
            </a:br>
            <a:r>
              <a:rPr lang="pl-PL" sz="2800" dirty="0" smtClean="0">
                <a:latin typeface="Comic Sans MS" pitchFamily="66" charset="0"/>
              </a:rPr>
              <a:t/>
            </a:r>
            <a:br>
              <a:rPr lang="pl-PL" sz="2800" dirty="0" smtClean="0">
                <a:latin typeface="Comic Sans MS" pitchFamily="66" charset="0"/>
              </a:rPr>
            </a:br>
            <a:r>
              <a:rPr lang="pl-PL" sz="3100" dirty="0" smtClean="0">
                <a:latin typeface="Comic Sans MS" pitchFamily="66" charset="0"/>
              </a:rPr>
              <a:t>Panie przy pomocy uczniów z ogrzanego mleka musiały wykonać ser. Dodatkowym zadaniem było ugotowanie ziemniaków w łupinach                              i przygotowanie „gziki”.</a:t>
            </a:r>
            <a:r>
              <a:rPr lang="pl-PL" sz="1200" dirty="0" smtClean="0"/>
              <a:t/>
            </a:r>
            <a:br>
              <a:rPr lang="pl-PL" sz="1200" dirty="0" smtClean="0"/>
            </a:br>
            <a:endParaRPr lang="pl-PL" sz="1200" dirty="0">
              <a:latin typeface="Comic Sans MS" pitchFamily="66" charset="0"/>
            </a:endParaRPr>
          </a:p>
        </p:txBody>
      </p:sp>
      <p:pic>
        <p:nvPicPr>
          <p:cNvPr id="5" name="Symbol zastępczy zawartości 4" descr="DSC030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Symbol zastępczy zawartości 5" descr="DSC0305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>
                <a:latin typeface="Comic Sans MS" pitchFamily="66" charset="0"/>
              </a:rPr>
              <a:t>Pomagamy, jak możemy!</a:t>
            </a:r>
            <a:endParaRPr lang="pl-PL" sz="2800" dirty="0">
              <a:latin typeface="Comic Sans MS" pitchFamily="66" charset="0"/>
            </a:endParaRPr>
          </a:p>
        </p:txBody>
      </p:sp>
      <p:pic>
        <p:nvPicPr>
          <p:cNvPr id="5" name="Symbol zastępczy zawartości 4" descr="DSC0306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Symbol zastępczy zawartości 5" descr="DSC0306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 smtClean="0">
                <a:latin typeface="Comic Sans MS" pitchFamily="66" charset="0"/>
              </a:rPr>
              <a:t/>
            </a:r>
            <a:br>
              <a:rPr lang="pl-PL" sz="2800" dirty="0" smtClean="0">
                <a:latin typeface="Comic Sans MS" pitchFamily="66" charset="0"/>
              </a:rPr>
            </a:br>
            <a:r>
              <a:rPr lang="pl-PL" sz="2800" dirty="0" smtClean="0">
                <a:latin typeface="Comic Sans MS" pitchFamily="66" charset="0"/>
              </a:rPr>
              <a:t/>
            </a:r>
            <a:br>
              <a:rPr lang="pl-PL" sz="2800" dirty="0" smtClean="0">
                <a:latin typeface="Comic Sans MS" pitchFamily="66" charset="0"/>
              </a:rPr>
            </a:br>
            <a:r>
              <a:rPr lang="pl-PL" sz="2800" dirty="0" smtClean="0">
                <a:latin typeface="Comic Sans MS" pitchFamily="66" charset="0"/>
              </a:rPr>
              <a:t>„Lebioda”- rozpoznawanie pospolitych roślin rosnących w naszej okolicy.</a:t>
            </a:r>
            <a:br>
              <a:rPr lang="pl-PL" sz="2800" dirty="0" smtClean="0">
                <a:latin typeface="Comic Sans MS" pitchFamily="66" charset="0"/>
              </a:rPr>
            </a:br>
            <a:endParaRPr lang="pl-PL" sz="2800" dirty="0">
              <a:latin typeface="Comic Sans MS" pitchFamily="66" charset="0"/>
            </a:endParaRPr>
          </a:p>
        </p:txBody>
      </p:sp>
      <p:pic>
        <p:nvPicPr>
          <p:cNvPr id="5" name="Symbol zastępczy zawartości 4" descr="DSC0307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Symbol zastępczy zawartości 5" descr="DSC0308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dirty="0" smtClean="0">
                <a:latin typeface="Comic Sans MS" pitchFamily="66" charset="0"/>
              </a:rPr>
              <a:t/>
            </a:r>
            <a:br>
              <a:rPr lang="pl-PL" sz="3100" dirty="0" smtClean="0">
                <a:latin typeface="Comic Sans MS" pitchFamily="66" charset="0"/>
              </a:rPr>
            </a:br>
            <a:r>
              <a:rPr lang="pl-PL" sz="3100" dirty="0" smtClean="0">
                <a:latin typeface="Comic Sans MS" pitchFamily="66" charset="0"/>
              </a:rPr>
              <a:t/>
            </a:r>
            <a:br>
              <a:rPr lang="pl-PL" sz="3100" dirty="0" smtClean="0">
                <a:latin typeface="Comic Sans MS" pitchFamily="66" charset="0"/>
              </a:rPr>
            </a:br>
            <a:r>
              <a:rPr lang="pl-PL" sz="3100" dirty="0" smtClean="0">
                <a:latin typeface="Comic Sans MS" pitchFamily="66" charset="0"/>
              </a:rPr>
              <a:t/>
            </a:r>
            <a:br>
              <a:rPr lang="pl-PL" sz="3100" dirty="0" smtClean="0">
                <a:latin typeface="Comic Sans MS" pitchFamily="66" charset="0"/>
              </a:rPr>
            </a:br>
            <a:r>
              <a:rPr lang="pl-PL" sz="3100" dirty="0" smtClean="0">
                <a:latin typeface="Comic Sans MS" pitchFamily="66" charset="0"/>
              </a:rPr>
              <a:t/>
            </a:r>
            <a:br>
              <a:rPr lang="pl-PL" sz="3100" dirty="0" smtClean="0">
                <a:latin typeface="Comic Sans MS" pitchFamily="66" charset="0"/>
              </a:rPr>
            </a:br>
            <a:r>
              <a:rPr lang="pl-PL" sz="3100" dirty="0" smtClean="0">
                <a:latin typeface="Comic Sans MS" pitchFamily="66" charset="0"/>
              </a:rPr>
              <a:t/>
            </a:r>
            <a:br>
              <a:rPr lang="pl-PL" sz="3100" dirty="0" smtClean="0">
                <a:latin typeface="Comic Sans MS" pitchFamily="66" charset="0"/>
              </a:rPr>
            </a:b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95536" y="1124744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pl-PL" sz="1600" b="0" dirty="0" smtClean="0">
                <a:latin typeface="Comic Sans MS" pitchFamily="66" charset="0"/>
              </a:rPr>
              <a:t>Ile jeszcze tych roślin?</a:t>
            </a:r>
            <a:endParaRPr lang="pl-PL" sz="1600" b="0" dirty="0">
              <a:latin typeface="Comic Sans MS" pitchFamily="66" charset="0"/>
            </a:endParaRPr>
          </a:p>
        </p:txBody>
      </p:sp>
      <p:pic>
        <p:nvPicPr>
          <p:cNvPr id="5" name="Symbol zastępczy zawartości 4" descr="DSC0308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988840"/>
            <a:ext cx="4040188" cy="3030141"/>
          </a:xfrm>
        </p:spPr>
      </p:pic>
      <p:sp>
        <p:nvSpPr>
          <p:cNvPr id="9" name="Symbol zastępczy tekstu 8"/>
          <p:cNvSpPr>
            <a:spLocks noGrp="1"/>
          </p:cNvSpPr>
          <p:nvPr>
            <p:ph type="body" sz="quarter" idx="3"/>
          </p:nvPr>
        </p:nvSpPr>
        <p:spPr>
          <a:xfrm>
            <a:off x="4644008" y="1196752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pl-PL" sz="1600" b="0" dirty="0" smtClean="0">
                <a:latin typeface="Comic Sans MS" pitchFamily="66" charset="0"/>
              </a:rPr>
              <a:t>Zadanie wykonane!</a:t>
            </a:r>
            <a:endParaRPr lang="pl-PL" sz="1600" b="0" dirty="0">
              <a:latin typeface="Comic Sans MS" pitchFamily="66" charset="0"/>
            </a:endParaRPr>
          </a:p>
        </p:txBody>
      </p:sp>
      <p:pic>
        <p:nvPicPr>
          <p:cNvPr id="6" name="Symbol zastępczy zawartości 5" descr="DSC0308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7544" y="1988840"/>
            <a:ext cx="4041775" cy="3031331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latin typeface="Comic Sans MS" pitchFamily="66" charset="0"/>
              </a:rPr>
              <a:t/>
            </a:r>
            <a:br>
              <a:rPr lang="pl-PL" sz="2800" b="1" dirty="0" smtClean="0">
                <a:latin typeface="Comic Sans MS" pitchFamily="66" charset="0"/>
              </a:rPr>
            </a:br>
            <a:r>
              <a:rPr lang="pl-PL" sz="2800" b="1" dirty="0" smtClean="0">
                <a:latin typeface="Comic Sans MS" pitchFamily="66" charset="0"/>
              </a:rPr>
              <a:t/>
            </a:r>
            <a:br>
              <a:rPr lang="pl-PL" sz="2800" b="1" dirty="0" smtClean="0">
                <a:latin typeface="Comic Sans MS" pitchFamily="66" charset="0"/>
              </a:rPr>
            </a:br>
            <a:r>
              <a:rPr lang="pl-PL" sz="2800" b="1" dirty="0" smtClean="0">
                <a:latin typeface="Comic Sans MS" pitchFamily="66" charset="0"/>
              </a:rPr>
              <a:t/>
            </a:r>
            <a:br>
              <a:rPr lang="pl-PL" sz="2800" b="1" dirty="0" smtClean="0">
                <a:latin typeface="Comic Sans MS" pitchFamily="66" charset="0"/>
              </a:rPr>
            </a:br>
            <a:r>
              <a:rPr lang="pl-PL" sz="2800" dirty="0" smtClean="0">
                <a:latin typeface="Comic Sans MS" pitchFamily="66" charset="0"/>
              </a:rPr>
              <a:t> To zadanie skierowane było do panów.   Używając rewelacyjnej pralki (tarki) i środka piorącego wszech czasów (szare mydło)              musieli uprać te brudne „ </a:t>
            </a:r>
            <a:r>
              <a:rPr lang="pl-PL" sz="2800" dirty="0" err="1" smtClean="0">
                <a:latin typeface="Comic Sans MS" pitchFamily="66" charset="0"/>
              </a:rPr>
              <a:t>lompy</a:t>
            </a:r>
            <a:r>
              <a:rPr lang="pl-PL" sz="2800" dirty="0" smtClean="0">
                <a:latin typeface="Comic Sans MS" pitchFamily="66" charset="0"/>
              </a:rPr>
              <a:t>”.                             </a:t>
            </a:r>
            <a:r>
              <a:rPr lang="pl-PL" sz="2800" b="1" dirty="0" smtClean="0">
                <a:latin typeface="Comic Sans MS" pitchFamily="66" charset="0"/>
              </a:rPr>
              <a:t/>
            </a:r>
            <a:br>
              <a:rPr lang="pl-PL" sz="2800" b="1" dirty="0" smtClean="0">
                <a:latin typeface="Comic Sans MS" pitchFamily="66" charset="0"/>
              </a:rPr>
            </a:br>
            <a:endParaRPr lang="pl-PL" sz="2800" dirty="0">
              <a:latin typeface="Comic Sans MS" pitchFamily="66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7544" y="2636912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pl-PL" sz="1600" b="0" dirty="0" smtClean="0">
                <a:latin typeface="Comic Sans MS" pitchFamily="66" charset="0"/>
              </a:rPr>
              <a:t>Tata świetnie sobie radzi. Córka nadzoruje!</a:t>
            </a:r>
            <a:endParaRPr lang="pl-PL" sz="1600" b="0" dirty="0">
              <a:latin typeface="Comic Sans MS" pitchFamily="66" charset="0"/>
            </a:endParaRPr>
          </a:p>
        </p:txBody>
      </p:sp>
      <p:pic>
        <p:nvPicPr>
          <p:cNvPr id="7" name="Symbol zastępczy zawartości 6" descr="DSC0309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3284984"/>
            <a:ext cx="4040188" cy="3030141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716016" y="2492896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pl-PL" sz="1600" b="0" dirty="0" smtClean="0">
                <a:latin typeface="Comic Sans MS" pitchFamily="66" charset="0"/>
              </a:rPr>
              <a:t>Pomysłów na suszenie było wiele!</a:t>
            </a:r>
            <a:endParaRPr lang="pl-PL" sz="1600" b="0" dirty="0">
              <a:latin typeface="Comic Sans MS" pitchFamily="66" charset="0"/>
            </a:endParaRPr>
          </a:p>
        </p:txBody>
      </p:sp>
      <p:pic>
        <p:nvPicPr>
          <p:cNvPr id="8" name="Symbol zastępczy zawartości 7" descr="DSC0311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3284984"/>
            <a:ext cx="4041775" cy="3031331"/>
          </a:xfrm>
        </p:spPr>
      </p:pic>
      <p:sp>
        <p:nvSpPr>
          <p:cNvPr id="9" name="Prostokąt 8"/>
          <p:cNvSpPr/>
          <p:nvPr/>
        </p:nvSpPr>
        <p:spPr>
          <a:xfrm>
            <a:off x="2339752" y="1844824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>
              <a:latin typeface="Comic Sans MS" pitchFamily="66" charset="0"/>
            </a:endParaRPr>
          </a:p>
          <a:p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131</TotalTime>
  <Words>56</Words>
  <Application>Microsoft Office PowerPoint</Application>
  <PresentationFormat>Pokaz na ekranie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MIESZKAŃCY MOJEGO REGIONU   </vt:lpstr>
      <vt:lpstr>       „ Dźyrganie” przez nasze panie.  Heklowanie, wyszywanie, cerowanie i łatanie. Do wykazania się swoimi umiejętnościami zaprosiliśmy wszystkie chętne panie,  szczególnie babcie. </vt:lpstr>
      <vt:lpstr>Prace naszych mistrzyń podarowane dla naszej izby regionalnej.</vt:lpstr>
      <vt:lpstr>  „Maślanka i klepka masła”. Zadaniem panów (po jednym z każdego oddziału) było zrobienie masła w słoiku                                    i uformowanie w „klepkę” na talerzyku. </vt:lpstr>
      <vt:lpstr>  Panie przy pomocy uczniów z ogrzanego mleka musiały wykonać ser. Dodatkowym zadaniem było ugotowanie ziemniaków w łupinach                              i przygotowanie „gziki”. </vt:lpstr>
      <vt:lpstr>Pomagamy, jak możemy!</vt:lpstr>
      <vt:lpstr>  „Lebioda”- rozpoznawanie pospolitych roślin rosnących w naszej okolicy. </vt:lpstr>
      <vt:lpstr>     </vt:lpstr>
      <vt:lpstr>    To zadanie skierowane było do panów.   Używając rewelacyjnej pralki (tarki) i środka piorącego wszech czasów (szare mydło)              musieli uprać te brudne „ lompy”.                              </vt:lpstr>
      <vt:lpstr>Slajd 10</vt:lpstr>
      <vt:lpstr>   Mamy nadzieję, że Państwo z przyjemnością obejrzeli naszą prezentację.  Staraliśmy się w niej ukazać, jak silna jest więź z regionem, w którym mieszkamy.  Znamy jego kulturę, tradycje i gwarę. Nieobca jest nam także historia naszej miejscowości. Z pewnością myślimy o naszym regionie, jak o „małej ojczyźnie”.    Opracowała Teresa Hęćka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DBAMY O PRZETRWANIE TRADYCJI NASZEGO REGIONU   </dc:title>
  <dc:creator>Admin</dc:creator>
  <cp:lastModifiedBy>Admin</cp:lastModifiedBy>
  <cp:revision>27</cp:revision>
  <dcterms:created xsi:type="dcterms:W3CDTF">2014-10-27T16:04:05Z</dcterms:created>
  <dcterms:modified xsi:type="dcterms:W3CDTF">2014-10-29T11:07:14Z</dcterms:modified>
</cp:coreProperties>
</file>